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45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8C1C9-BAB0-4951-B2B5-30BFBF9FFAE2}" type="doc">
      <dgm:prSet loTypeId="urn:microsoft.com/office/officeart/2005/8/layout/hList7#1" loCatId="process" qsTypeId="urn:microsoft.com/office/officeart/2005/8/quickstyle/simple3" qsCatId="simple" csTypeId="urn:microsoft.com/office/officeart/2005/8/colors/accent2_4" csCatId="accent2" phldr="1"/>
      <dgm:spPr/>
    </dgm:pt>
    <dgm:pt modelId="{29ADDEFD-646D-475A-B719-6F94E145D37E}">
      <dgm:prSet phldrT="[Текст]"/>
      <dgm:spPr/>
      <dgm:t>
        <a:bodyPr/>
        <a:lstStyle/>
        <a:p>
          <a:r>
            <a:rPr lang="ru-RU" b="0" i="0" dirty="0" smtClean="0"/>
            <a:t>Штраф в размере семи месячных расчетных показателей</a:t>
          </a:r>
        </a:p>
        <a:p>
          <a:r>
            <a:rPr lang="ru-RU" b="0" i="0" dirty="0" smtClean="0"/>
            <a:t>(16.835тг.)</a:t>
          </a:r>
          <a:endParaRPr lang="ru-RU" dirty="0"/>
        </a:p>
      </dgm:t>
    </dgm:pt>
    <dgm:pt modelId="{26282020-4756-42CF-A832-F2D8E3FDEAC5}" type="parTrans" cxnId="{B9FA6DE8-19D6-4959-ADEA-E427FC3C0A13}">
      <dgm:prSet/>
      <dgm:spPr/>
      <dgm:t>
        <a:bodyPr/>
        <a:lstStyle/>
        <a:p>
          <a:endParaRPr lang="ru-RU"/>
        </a:p>
      </dgm:t>
    </dgm:pt>
    <dgm:pt modelId="{12180C18-7E39-4B6C-B1C1-B85AE694951D}" type="sibTrans" cxnId="{B9FA6DE8-19D6-4959-ADEA-E427FC3C0A13}">
      <dgm:prSet/>
      <dgm:spPr/>
      <dgm:t>
        <a:bodyPr/>
        <a:lstStyle/>
        <a:p>
          <a:endParaRPr lang="ru-RU"/>
        </a:p>
      </dgm:t>
    </dgm:pt>
    <dgm:pt modelId="{49BE0A94-D097-4A6D-B143-D1D5B1CB96EE}">
      <dgm:prSet phldrT="[Текст]"/>
      <dgm:spPr/>
      <dgm:t>
        <a:bodyPr/>
        <a:lstStyle/>
        <a:p>
          <a:r>
            <a:rPr lang="ru-RU" b="0" i="0" dirty="0" smtClean="0"/>
            <a:t>При повторном совершении в течение года после наложения административного взыскания, –</a:t>
          </a:r>
        </a:p>
        <a:p>
          <a:r>
            <a:rPr lang="ru-RU" b="0" i="0" dirty="0" smtClean="0"/>
            <a:t>штраф в размере двадцати МРП(48.100тг.) либо административный арест до пятнадцати суток</a:t>
          </a:r>
          <a:endParaRPr lang="ru-RU" dirty="0"/>
        </a:p>
      </dgm:t>
    </dgm:pt>
    <dgm:pt modelId="{B8B2A5BC-3004-4287-A628-6D95847603A6}" type="parTrans" cxnId="{710CC776-BEB4-41CD-8DBB-D6AC41875978}">
      <dgm:prSet/>
      <dgm:spPr/>
      <dgm:t>
        <a:bodyPr/>
        <a:lstStyle/>
        <a:p>
          <a:endParaRPr lang="ru-RU"/>
        </a:p>
      </dgm:t>
    </dgm:pt>
    <dgm:pt modelId="{07A4FC2F-0509-410E-B504-1EE67DCB8C2A}" type="sibTrans" cxnId="{710CC776-BEB4-41CD-8DBB-D6AC41875978}">
      <dgm:prSet/>
      <dgm:spPr/>
      <dgm:t>
        <a:bodyPr/>
        <a:lstStyle/>
        <a:p>
          <a:endParaRPr lang="ru-RU"/>
        </a:p>
      </dgm:t>
    </dgm:pt>
    <dgm:pt modelId="{DEB8FC9E-0ECC-451A-AF64-0E44EAB22D66}" type="pres">
      <dgm:prSet presAssocID="{D608C1C9-BAB0-4951-B2B5-30BFBF9FFAE2}" presName="Name0" presStyleCnt="0">
        <dgm:presLayoutVars>
          <dgm:dir/>
          <dgm:resizeHandles val="exact"/>
        </dgm:presLayoutVars>
      </dgm:prSet>
      <dgm:spPr/>
    </dgm:pt>
    <dgm:pt modelId="{30CD5B07-F33D-42AA-B8BB-CDCBDC88B441}" type="pres">
      <dgm:prSet presAssocID="{D608C1C9-BAB0-4951-B2B5-30BFBF9FFAE2}" presName="fgShape" presStyleLbl="fgShp" presStyleIdx="0" presStyleCnt="1"/>
      <dgm:spPr/>
    </dgm:pt>
    <dgm:pt modelId="{60A273B2-4378-4AC6-8C98-484885F6ED1C}" type="pres">
      <dgm:prSet presAssocID="{D608C1C9-BAB0-4951-B2B5-30BFBF9FFAE2}" presName="linComp" presStyleCnt="0"/>
      <dgm:spPr/>
    </dgm:pt>
    <dgm:pt modelId="{385333D6-C099-47C8-9E3C-537AD1A5B0CD}" type="pres">
      <dgm:prSet presAssocID="{29ADDEFD-646D-475A-B719-6F94E145D37E}" presName="compNode" presStyleCnt="0"/>
      <dgm:spPr/>
    </dgm:pt>
    <dgm:pt modelId="{6C65C89D-4440-4BC3-9A16-D34F8EF0AAE3}" type="pres">
      <dgm:prSet presAssocID="{29ADDEFD-646D-475A-B719-6F94E145D37E}" presName="bkgdShape" presStyleLbl="node1" presStyleIdx="0" presStyleCnt="2"/>
      <dgm:spPr/>
      <dgm:t>
        <a:bodyPr/>
        <a:lstStyle/>
        <a:p>
          <a:endParaRPr lang="ru-RU"/>
        </a:p>
      </dgm:t>
    </dgm:pt>
    <dgm:pt modelId="{5DE298A7-8ABA-478F-BA3E-C7C1FA846D12}" type="pres">
      <dgm:prSet presAssocID="{29ADDEFD-646D-475A-B719-6F94E145D37E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EAB43-6F84-429E-9050-D9261885969E}" type="pres">
      <dgm:prSet presAssocID="{29ADDEFD-646D-475A-B719-6F94E145D37E}" presName="invisiNode" presStyleLbl="node1" presStyleIdx="0" presStyleCnt="2"/>
      <dgm:spPr/>
    </dgm:pt>
    <dgm:pt modelId="{BE3A2E53-C497-4E6F-BCA1-E5CFBEF0847C}" type="pres">
      <dgm:prSet presAssocID="{29ADDEFD-646D-475A-B719-6F94E145D37E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1BA6BA-9849-4372-9000-3DDD19B19BA2}" type="pres">
      <dgm:prSet presAssocID="{12180C18-7E39-4B6C-B1C1-B85AE69495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557222-DCF6-4842-8CEB-3376B5651979}" type="pres">
      <dgm:prSet presAssocID="{49BE0A94-D097-4A6D-B143-D1D5B1CB96EE}" presName="compNode" presStyleCnt="0"/>
      <dgm:spPr/>
    </dgm:pt>
    <dgm:pt modelId="{91008B5F-06D0-4A33-B7EE-363ACA514DA3}" type="pres">
      <dgm:prSet presAssocID="{49BE0A94-D097-4A6D-B143-D1D5B1CB96EE}" presName="bkgdShape" presStyleLbl="node1" presStyleIdx="1" presStyleCnt="2"/>
      <dgm:spPr/>
      <dgm:t>
        <a:bodyPr/>
        <a:lstStyle/>
        <a:p>
          <a:endParaRPr lang="ru-RU"/>
        </a:p>
      </dgm:t>
    </dgm:pt>
    <dgm:pt modelId="{48B1816F-2CB6-4CD2-8355-66065E73CF93}" type="pres">
      <dgm:prSet presAssocID="{49BE0A94-D097-4A6D-B143-D1D5B1CB96E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8143C-AA17-4854-8983-4411349E28C0}" type="pres">
      <dgm:prSet presAssocID="{49BE0A94-D097-4A6D-B143-D1D5B1CB96EE}" presName="invisiNode" presStyleLbl="node1" presStyleIdx="1" presStyleCnt="2"/>
      <dgm:spPr/>
    </dgm:pt>
    <dgm:pt modelId="{78CEE738-1EF9-4C83-B60B-4DDA3E395644}" type="pres">
      <dgm:prSet presAssocID="{49BE0A94-D097-4A6D-B143-D1D5B1CB96EE}" presName="imagNode" presStyleLbl="fgImgPlace1" presStyleIdx="1" presStyleCnt="2" custLinFactNeighborX="1693" custLinFactNeighborY="38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383D915-3D2F-48F1-BE75-D991FD59AF4B}" type="presOf" srcId="{12180C18-7E39-4B6C-B1C1-B85AE694951D}" destId="{461BA6BA-9849-4372-9000-3DDD19B19BA2}" srcOrd="0" destOrd="0" presId="urn:microsoft.com/office/officeart/2005/8/layout/hList7#1"/>
    <dgm:cxn modelId="{E480BF40-AACD-4311-A1C1-28FFA41F5581}" type="presOf" srcId="{D608C1C9-BAB0-4951-B2B5-30BFBF9FFAE2}" destId="{DEB8FC9E-0ECC-451A-AF64-0E44EAB22D66}" srcOrd="0" destOrd="0" presId="urn:microsoft.com/office/officeart/2005/8/layout/hList7#1"/>
    <dgm:cxn modelId="{B9FA6DE8-19D6-4959-ADEA-E427FC3C0A13}" srcId="{D608C1C9-BAB0-4951-B2B5-30BFBF9FFAE2}" destId="{29ADDEFD-646D-475A-B719-6F94E145D37E}" srcOrd="0" destOrd="0" parTransId="{26282020-4756-42CF-A832-F2D8E3FDEAC5}" sibTransId="{12180C18-7E39-4B6C-B1C1-B85AE694951D}"/>
    <dgm:cxn modelId="{81B819E1-D444-4941-8B32-2C319B9F66C4}" type="presOf" srcId="{49BE0A94-D097-4A6D-B143-D1D5B1CB96EE}" destId="{91008B5F-06D0-4A33-B7EE-363ACA514DA3}" srcOrd="0" destOrd="0" presId="urn:microsoft.com/office/officeart/2005/8/layout/hList7#1"/>
    <dgm:cxn modelId="{04F43149-397D-4538-B191-B49A69C4AEF6}" type="presOf" srcId="{29ADDEFD-646D-475A-B719-6F94E145D37E}" destId="{5DE298A7-8ABA-478F-BA3E-C7C1FA846D12}" srcOrd="1" destOrd="0" presId="urn:microsoft.com/office/officeart/2005/8/layout/hList7#1"/>
    <dgm:cxn modelId="{710CC776-BEB4-41CD-8DBB-D6AC41875978}" srcId="{D608C1C9-BAB0-4951-B2B5-30BFBF9FFAE2}" destId="{49BE0A94-D097-4A6D-B143-D1D5B1CB96EE}" srcOrd="1" destOrd="0" parTransId="{B8B2A5BC-3004-4287-A628-6D95847603A6}" sibTransId="{07A4FC2F-0509-410E-B504-1EE67DCB8C2A}"/>
    <dgm:cxn modelId="{7C647C34-060B-4B53-8B34-8BF72AABD195}" type="presOf" srcId="{49BE0A94-D097-4A6D-B143-D1D5B1CB96EE}" destId="{48B1816F-2CB6-4CD2-8355-66065E73CF93}" srcOrd="1" destOrd="0" presId="urn:microsoft.com/office/officeart/2005/8/layout/hList7#1"/>
    <dgm:cxn modelId="{5360B01A-7E64-46EF-AB03-DB93B27AB0A7}" type="presOf" srcId="{29ADDEFD-646D-475A-B719-6F94E145D37E}" destId="{6C65C89D-4440-4BC3-9A16-D34F8EF0AAE3}" srcOrd="0" destOrd="0" presId="urn:microsoft.com/office/officeart/2005/8/layout/hList7#1"/>
    <dgm:cxn modelId="{C96DD92F-393D-4F5A-B6FC-7EAA0EA55A45}" type="presParOf" srcId="{DEB8FC9E-0ECC-451A-AF64-0E44EAB22D66}" destId="{30CD5B07-F33D-42AA-B8BB-CDCBDC88B441}" srcOrd="0" destOrd="0" presId="urn:microsoft.com/office/officeart/2005/8/layout/hList7#1"/>
    <dgm:cxn modelId="{8EA7BD28-BD96-4E5E-A7E9-821064A2781F}" type="presParOf" srcId="{DEB8FC9E-0ECC-451A-AF64-0E44EAB22D66}" destId="{60A273B2-4378-4AC6-8C98-484885F6ED1C}" srcOrd="1" destOrd="0" presId="urn:microsoft.com/office/officeart/2005/8/layout/hList7#1"/>
    <dgm:cxn modelId="{30D4F606-445F-4AAC-BF49-E0DC7F5C41C1}" type="presParOf" srcId="{60A273B2-4378-4AC6-8C98-484885F6ED1C}" destId="{385333D6-C099-47C8-9E3C-537AD1A5B0CD}" srcOrd="0" destOrd="0" presId="urn:microsoft.com/office/officeart/2005/8/layout/hList7#1"/>
    <dgm:cxn modelId="{CC239CA3-0820-4861-9DCD-05204EC62792}" type="presParOf" srcId="{385333D6-C099-47C8-9E3C-537AD1A5B0CD}" destId="{6C65C89D-4440-4BC3-9A16-D34F8EF0AAE3}" srcOrd="0" destOrd="0" presId="urn:microsoft.com/office/officeart/2005/8/layout/hList7#1"/>
    <dgm:cxn modelId="{1E7BB1A0-7896-43D3-9800-A44995A1BA45}" type="presParOf" srcId="{385333D6-C099-47C8-9E3C-537AD1A5B0CD}" destId="{5DE298A7-8ABA-478F-BA3E-C7C1FA846D12}" srcOrd="1" destOrd="0" presId="urn:microsoft.com/office/officeart/2005/8/layout/hList7#1"/>
    <dgm:cxn modelId="{BE466D3B-13FB-422D-A6F9-271A298274A9}" type="presParOf" srcId="{385333D6-C099-47C8-9E3C-537AD1A5B0CD}" destId="{2CBEAB43-6F84-429E-9050-D9261885969E}" srcOrd="2" destOrd="0" presId="urn:microsoft.com/office/officeart/2005/8/layout/hList7#1"/>
    <dgm:cxn modelId="{0D94371C-9049-434D-A670-7DDB94226B24}" type="presParOf" srcId="{385333D6-C099-47C8-9E3C-537AD1A5B0CD}" destId="{BE3A2E53-C497-4E6F-BCA1-E5CFBEF0847C}" srcOrd="3" destOrd="0" presId="urn:microsoft.com/office/officeart/2005/8/layout/hList7#1"/>
    <dgm:cxn modelId="{6B006A75-CEF1-40E2-AD8E-E912E5675902}" type="presParOf" srcId="{60A273B2-4378-4AC6-8C98-484885F6ED1C}" destId="{461BA6BA-9849-4372-9000-3DDD19B19BA2}" srcOrd="1" destOrd="0" presId="urn:microsoft.com/office/officeart/2005/8/layout/hList7#1"/>
    <dgm:cxn modelId="{6D1194BF-CB1D-46B1-BA55-031D9FBFB88A}" type="presParOf" srcId="{60A273B2-4378-4AC6-8C98-484885F6ED1C}" destId="{72557222-DCF6-4842-8CEB-3376B5651979}" srcOrd="2" destOrd="0" presId="urn:microsoft.com/office/officeart/2005/8/layout/hList7#1"/>
    <dgm:cxn modelId="{6A828273-5326-47D1-B280-39813821D015}" type="presParOf" srcId="{72557222-DCF6-4842-8CEB-3376B5651979}" destId="{91008B5F-06D0-4A33-B7EE-363ACA514DA3}" srcOrd="0" destOrd="0" presId="urn:microsoft.com/office/officeart/2005/8/layout/hList7#1"/>
    <dgm:cxn modelId="{EE45A2AD-569E-4332-BCF4-AD8459E5EE96}" type="presParOf" srcId="{72557222-DCF6-4842-8CEB-3376B5651979}" destId="{48B1816F-2CB6-4CD2-8355-66065E73CF93}" srcOrd="1" destOrd="0" presId="urn:microsoft.com/office/officeart/2005/8/layout/hList7#1"/>
    <dgm:cxn modelId="{CABC160C-DA8D-4FC3-980A-F12CBFA6752D}" type="presParOf" srcId="{72557222-DCF6-4842-8CEB-3376B5651979}" destId="{7838143C-AA17-4854-8983-4411349E28C0}" srcOrd="2" destOrd="0" presId="urn:microsoft.com/office/officeart/2005/8/layout/hList7#1"/>
    <dgm:cxn modelId="{8481B25D-9E60-4BE6-8675-951206331E30}" type="presParOf" srcId="{72557222-DCF6-4842-8CEB-3376B5651979}" destId="{78CEE738-1EF9-4C83-B60B-4DDA3E39564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CD25F-6CC3-41FC-8F04-869DB026B58A}" type="doc">
      <dgm:prSet loTypeId="urn:microsoft.com/office/officeart/2005/8/layout/vList4#1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02A6B525-F3F6-4F7C-A094-3D275AF0929E}">
      <dgm:prSet phldrT="[Текст]" custT="1"/>
      <dgm:spPr/>
      <dgm:t>
        <a:bodyPr/>
        <a:lstStyle/>
        <a:p>
          <a:r>
            <a:rPr lang="en-US" sz="1100" dirty="0" smtClean="0"/>
            <a:t>                                   </a:t>
          </a:r>
          <a:r>
            <a:rPr lang="ru-RU" sz="1100" dirty="0" smtClean="0"/>
            <a:t>       </a:t>
          </a:r>
          <a:r>
            <a:rPr lang="en-US" sz="1100" dirty="0" smtClean="0"/>
            <a:t> </a:t>
          </a:r>
          <a:r>
            <a:rPr lang="kk-KZ" sz="1800" dirty="0" smtClean="0"/>
            <a:t>штраф в размере ста месячных </a:t>
          </a:r>
        </a:p>
        <a:p>
          <a:r>
            <a:rPr lang="kk-KZ" sz="1800" dirty="0" smtClean="0"/>
            <a:t>                                 расчетных показателей </a:t>
          </a:r>
        </a:p>
        <a:p>
          <a:r>
            <a:rPr lang="kk-KZ" sz="1800" dirty="0" smtClean="0"/>
            <a:t>                                           </a:t>
          </a:r>
          <a:r>
            <a:rPr lang="ru-RU" sz="1800" dirty="0" smtClean="0"/>
            <a:t>(240.500тг)</a:t>
          </a:r>
          <a:endParaRPr lang="ru-RU" sz="1800" dirty="0"/>
        </a:p>
      </dgm:t>
    </dgm:pt>
    <dgm:pt modelId="{C4DFBA9A-8F93-4493-9A04-C9BAA8B8BCD5}" type="parTrans" cxnId="{A908E209-6793-4C09-B637-0548E549E04B}">
      <dgm:prSet/>
      <dgm:spPr/>
      <dgm:t>
        <a:bodyPr/>
        <a:lstStyle/>
        <a:p>
          <a:endParaRPr lang="ru-RU"/>
        </a:p>
      </dgm:t>
    </dgm:pt>
    <dgm:pt modelId="{D3099CF0-B383-4E1D-9856-B1ACCD711B9D}" type="sibTrans" cxnId="{A908E209-6793-4C09-B637-0548E549E04B}">
      <dgm:prSet/>
      <dgm:spPr/>
      <dgm:t>
        <a:bodyPr/>
        <a:lstStyle/>
        <a:p>
          <a:endParaRPr lang="ru-RU"/>
        </a:p>
      </dgm:t>
    </dgm:pt>
    <dgm:pt modelId="{EC817E3E-0EE4-4DA8-83A6-A6E1096A20DC}">
      <dgm:prSet phldrT="[Текст]" custT="1"/>
      <dgm:spPr/>
      <dgm:t>
        <a:bodyPr/>
        <a:lstStyle/>
        <a:p>
          <a:r>
            <a:rPr lang="ru-RU" sz="1600" dirty="0" smtClean="0"/>
            <a:t>                              при повторном совершении в течение года</a:t>
          </a:r>
        </a:p>
        <a:p>
          <a:r>
            <a:rPr lang="ru-RU" sz="1600" dirty="0" smtClean="0"/>
            <a:t>                              после наложения административного взыскания</a:t>
          </a:r>
        </a:p>
        <a:p>
          <a:r>
            <a:rPr lang="ru-RU" sz="1600" dirty="0" smtClean="0"/>
            <a:t>                              штраф в размере двухсот МРП</a:t>
          </a:r>
        </a:p>
        <a:p>
          <a:r>
            <a:rPr lang="ru-RU" sz="1600" dirty="0" smtClean="0"/>
            <a:t>                                   (481.000тг.)                       </a:t>
          </a:r>
        </a:p>
        <a:p>
          <a:r>
            <a:rPr lang="ru-RU" sz="1400" dirty="0" smtClean="0"/>
            <a:t>                                </a:t>
          </a:r>
          <a:endParaRPr lang="ru-RU" sz="1400" dirty="0"/>
        </a:p>
      </dgm:t>
    </dgm:pt>
    <dgm:pt modelId="{A5C390B8-84E2-44AF-B101-234AF6BF0E58}" type="parTrans" cxnId="{9E849032-6BC5-4A66-B3B1-2FFF43597F14}">
      <dgm:prSet/>
      <dgm:spPr/>
      <dgm:t>
        <a:bodyPr/>
        <a:lstStyle/>
        <a:p>
          <a:endParaRPr lang="ru-RU"/>
        </a:p>
      </dgm:t>
    </dgm:pt>
    <dgm:pt modelId="{CC2F4A06-DABC-4F99-84EE-CD223012DA8F}" type="sibTrans" cxnId="{9E849032-6BC5-4A66-B3B1-2FFF43597F14}">
      <dgm:prSet/>
      <dgm:spPr/>
      <dgm:t>
        <a:bodyPr/>
        <a:lstStyle/>
        <a:p>
          <a:endParaRPr lang="ru-RU"/>
        </a:p>
      </dgm:t>
    </dgm:pt>
    <dgm:pt modelId="{BC1A22DB-FC07-41CA-B969-0F088D16BE28}" type="pres">
      <dgm:prSet presAssocID="{604CD25F-6CC3-41FC-8F04-869DB026B5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C3B26-1C16-4962-96B8-74287CC289C1}" type="pres">
      <dgm:prSet presAssocID="{02A6B525-F3F6-4F7C-A094-3D275AF0929E}" presName="comp" presStyleCnt="0"/>
      <dgm:spPr/>
    </dgm:pt>
    <dgm:pt modelId="{0912E1F9-1B37-465A-93ED-578C908CFA15}" type="pres">
      <dgm:prSet presAssocID="{02A6B525-F3F6-4F7C-A094-3D275AF0929E}" presName="box" presStyleLbl="node1" presStyleIdx="0" presStyleCnt="2"/>
      <dgm:spPr/>
      <dgm:t>
        <a:bodyPr/>
        <a:lstStyle/>
        <a:p>
          <a:endParaRPr lang="ru-RU"/>
        </a:p>
      </dgm:t>
    </dgm:pt>
    <dgm:pt modelId="{7DB3F131-2ADF-499C-8D32-C6690E8A4EB1}" type="pres">
      <dgm:prSet presAssocID="{02A6B525-F3F6-4F7C-A094-3D275AF0929E}" presName="img" presStyleLbl="fgImgPlace1" presStyleIdx="0" presStyleCnt="2" custScaleX="185256" custLinFactNeighborX="28853" custLinFactNeighborY="-1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00420B-F956-4B17-9AB2-452BD0528A48}" type="pres">
      <dgm:prSet presAssocID="{02A6B525-F3F6-4F7C-A094-3D275AF0929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78C68-1E53-4C02-B524-AAA54A737B5D}" type="pres">
      <dgm:prSet presAssocID="{D3099CF0-B383-4E1D-9856-B1ACCD711B9D}" presName="spacer" presStyleCnt="0"/>
      <dgm:spPr/>
    </dgm:pt>
    <dgm:pt modelId="{72C5C4C7-7BDF-4F21-A0C5-EEBDE7CC4512}" type="pres">
      <dgm:prSet presAssocID="{EC817E3E-0EE4-4DA8-83A6-A6E1096A20DC}" presName="comp" presStyleCnt="0"/>
      <dgm:spPr/>
    </dgm:pt>
    <dgm:pt modelId="{2D1FAC2A-860E-4CDC-8C6B-1ED665BCC055}" type="pres">
      <dgm:prSet presAssocID="{EC817E3E-0EE4-4DA8-83A6-A6E1096A20DC}" presName="box" presStyleLbl="node1" presStyleIdx="1" presStyleCnt="2"/>
      <dgm:spPr/>
      <dgm:t>
        <a:bodyPr/>
        <a:lstStyle/>
        <a:p>
          <a:endParaRPr lang="ru-RU"/>
        </a:p>
      </dgm:t>
    </dgm:pt>
    <dgm:pt modelId="{87165366-5DCE-4FCB-BFB0-0A02A408D7B0}" type="pres">
      <dgm:prSet presAssocID="{EC817E3E-0EE4-4DA8-83A6-A6E1096A20DC}" presName="img" presStyleLbl="fgImgPlace1" presStyleIdx="1" presStyleCnt="2" custScaleX="195461" custLinFactNeighborX="31404" custLinFactNeighborY="18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DE27763-0E65-4472-90C7-0AA19EE081D3}" type="pres">
      <dgm:prSet presAssocID="{EC817E3E-0EE4-4DA8-83A6-A6E1096A20D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48213-9174-47AF-9F9B-91E5FF853B84}" type="presOf" srcId="{02A6B525-F3F6-4F7C-A094-3D275AF0929E}" destId="{0912E1F9-1B37-465A-93ED-578C908CFA15}" srcOrd="0" destOrd="0" presId="urn:microsoft.com/office/officeart/2005/8/layout/vList4#1"/>
    <dgm:cxn modelId="{1B1F0695-9FF9-4649-B1A8-3F8AF21C8F27}" type="presOf" srcId="{EC817E3E-0EE4-4DA8-83A6-A6E1096A20DC}" destId="{7DE27763-0E65-4472-90C7-0AA19EE081D3}" srcOrd="1" destOrd="0" presId="urn:microsoft.com/office/officeart/2005/8/layout/vList4#1"/>
    <dgm:cxn modelId="{72C94630-000B-4827-91E9-DF9F7AE087D6}" type="presOf" srcId="{604CD25F-6CC3-41FC-8F04-869DB026B58A}" destId="{BC1A22DB-FC07-41CA-B969-0F088D16BE28}" srcOrd="0" destOrd="0" presId="urn:microsoft.com/office/officeart/2005/8/layout/vList4#1"/>
    <dgm:cxn modelId="{8F3C5A13-EF2F-4868-BD6B-77E9C7197685}" type="presOf" srcId="{02A6B525-F3F6-4F7C-A094-3D275AF0929E}" destId="{4A00420B-F956-4B17-9AB2-452BD0528A48}" srcOrd="1" destOrd="0" presId="urn:microsoft.com/office/officeart/2005/8/layout/vList4#1"/>
    <dgm:cxn modelId="{66E75D40-3587-4BAF-91BD-AE90C2048FD3}" type="presOf" srcId="{EC817E3E-0EE4-4DA8-83A6-A6E1096A20DC}" destId="{2D1FAC2A-860E-4CDC-8C6B-1ED665BCC055}" srcOrd="0" destOrd="0" presId="urn:microsoft.com/office/officeart/2005/8/layout/vList4#1"/>
    <dgm:cxn modelId="{9E849032-6BC5-4A66-B3B1-2FFF43597F14}" srcId="{604CD25F-6CC3-41FC-8F04-869DB026B58A}" destId="{EC817E3E-0EE4-4DA8-83A6-A6E1096A20DC}" srcOrd="1" destOrd="0" parTransId="{A5C390B8-84E2-44AF-B101-234AF6BF0E58}" sibTransId="{CC2F4A06-DABC-4F99-84EE-CD223012DA8F}"/>
    <dgm:cxn modelId="{A908E209-6793-4C09-B637-0548E549E04B}" srcId="{604CD25F-6CC3-41FC-8F04-869DB026B58A}" destId="{02A6B525-F3F6-4F7C-A094-3D275AF0929E}" srcOrd="0" destOrd="0" parTransId="{C4DFBA9A-8F93-4493-9A04-C9BAA8B8BCD5}" sibTransId="{D3099CF0-B383-4E1D-9856-B1ACCD711B9D}"/>
    <dgm:cxn modelId="{291573C1-22D3-49A3-8CEA-52365B203E8A}" type="presParOf" srcId="{BC1A22DB-FC07-41CA-B969-0F088D16BE28}" destId="{B51C3B26-1C16-4962-96B8-74287CC289C1}" srcOrd="0" destOrd="0" presId="urn:microsoft.com/office/officeart/2005/8/layout/vList4#1"/>
    <dgm:cxn modelId="{7CB3FD88-82CF-462D-A6E8-87B890F86177}" type="presParOf" srcId="{B51C3B26-1C16-4962-96B8-74287CC289C1}" destId="{0912E1F9-1B37-465A-93ED-578C908CFA15}" srcOrd="0" destOrd="0" presId="urn:microsoft.com/office/officeart/2005/8/layout/vList4#1"/>
    <dgm:cxn modelId="{DF082FEA-17CA-4E82-AEFD-5FF090F6430E}" type="presParOf" srcId="{B51C3B26-1C16-4962-96B8-74287CC289C1}" destId="{7DB3F131-2ADF-499C-8D32-C6690E8A4EB1}" srcOrd="1" destOrd="0" presId="urn:microsoft.com/office/officeart/2005/8/layout/vList4#1"/>
    <dgm:cxn modelId="{D291B912-0DD7-487C-A774-C66FE9A57D2D}" type="presParOf" srcId="{B51C3B26-1C16-4962-96B8-74287CC289C1}" destId="{4A00420B-F956-4B17-9AB2-452BD0528A48}" srcOrd="2" destOrd="0" presId="urn:microsoft.com/office/officeart/2005/8/layout/vList4#1"/>
    <dgm:cxn modelId="{0025E32D-E07B-433E-85BA-0D0CF5F2A4B3}" type="presParOf" srcId="{BC1A22DB-FC07-41CA-B969-0F088D16BE28}" destId="{76578C68-1E53-4C02-B524-AAA54A737B5D}" srcOrd="1" destOrd="0" presId="urn:microsoft.com/office/officeart/2005/8/layout/vList4#1"/>
    <dgm:cxn modelId="{C445AB08-EA97-4D8B-BA48-18BDED84AFE1}" type="presParOf" srcId="{BC1A22DB-FC07-41CA-B969-0F088D16BE28}" destId="{72C5C4C7-7BDF-4F21-A0C5-EEBDE7CC4512}" srcOrd="2" destOrd="0" presId="urn:microsoft.com/office/officeart/2005/8/layout/vList4#1"/>
    <dgm:cxn modelId="{8FCBEE92-AC58-4CEE-B016-6F13C5896E9B}" type="presParOf" srcId="{72C5C4C7-7BDF-4F21-A0C5-EEBDE7CC4512}" destId="{2D1FAC2A-860E-4CDC-8C6B-1ED665BCC055}" srcOrd="0" destOrd="0" presId="urn:microsoft.com/office/officeart/2005/8/layout/vList4#1"/>
    <dgm:cxn modelId="{10CC4A28-0BB7-493C-9E5F-FD57194751C6}" type="presParOf" srcId="{72C5C4C7-7BDF-4F21-A0C5-EEBDE7CC4512}" destId="{87165366-5DCE-4FCB-BFB0-0A02A408D7B0}" srcOrd="1" destOrd="0" presId="urn:microsoft.com/office/officeart/2005/8/layout/vList4#1"/>
    <dgm:cxn modelId="{3D63EAEA-8F6C-4A13-B1AD-AD58D8625B0E}" type="presParOf" srcId="{72C5C4C7-7BDF-4F21-A0C5-EEBDE7CC4512}" destId="{7DE27763-0E65-4472-90C7-0AA19EE081D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CCADAD-65E0-49AB-9B25-7D518A356F7D}" type="doc">
      <dgm:prSet loTypeId="urn:microsoft.com/office/officeart/2005/8/layout/v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29E6FE-14E9-4455-B625-3A7F7822FED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dirty="0" smtClean="0"/>
            <a:t> </a:t>
          </a:r>
          <a:endParaRPr lang="ru-RU" dirty="0"/>
        </a:p>
      </dgm:t>
    </dgm:pt>
    <dgm:pt modelId="{FDCEC92C-DCF4-426E-B62B-D656CF891FC8}" type="parTrans" cxnId="{564F6815-BF91-446A-B1F5-82B03133DB9E}">
      <dgm:prSet/>
      <dgm:spPr/>
      <dgm:t>
        <a:bodyPr/>
        <a:lstStyle/>
        <a:p>
          <a:endParaRPr lang="ru-RU"/>
        </a:p>
      </dgm:t>
    </dgm:pt>
    <dgm:pt modelId="{D445C814-A9CB-4E44-B809-B6358A967E42}" type="sibTrans" cxnId="{564F6815-BF91-446A-B1F5-82B03133DB9E}">
      <dgm:prSet/>
      <dgm:spPr/>
      <dgm:t>
        <a:bodyPr/>
        <a:lstStyle/>
        <a:p>
          <a:endParaRPr lang="ru-RU"/>
        </a:p>
      </dgm:t>
    </dgm:pt>
    <dgm:pt modelId="{3BE88F82-60FC-475C-97D8-8F4F3320E4E9}">
      <dgm:prSet phldrT="[Текст]"/>
      <dgm:spPr/>
      <dgm:t>
        <a:bodyPr/>
        <a:lstStyle/>
        <a:p>
          <a:r>
            <a:rPr lang="ru-RU" b="0" i="0" dirty="0" smtClean="0"/>
            <a:t>штраф в размере ста пятидесяти месячных расчетных показателей</a:t>
          </a:r>
          <a:endParaRPr lang="ru-RU" dirty="0"/>
        </a:p>
      </dgm:t>
    </dgm:pt>
    <dgm:pt modelId="{A5BA9272-D78A-49EF-93FB-D8D452956785}" type="parTrans" cxnId="{87B89D18-4A1E-4241-95E5-2AF3F23572E7}">
      <dgm:prSet/>
      <dgm:spPr/>
      <dgm:t>
        <a:bodyPr/>
        <a:lstStyle/>
        <a:p>
          <a:endParaRPr lang="ru-RU"/>
        </a:p>
      </dgm:t>
    </dgm:pt>
    <dgm:pt modelId="{22453429-21E3-4D27-9C6D-2F1F67A7C6B9}" type="sibTrans" cxnId="{87B89D18-4A1E-4241-95E5-2AF3F23572E7}">
      <dgm:prSet/>
      <dgm:spPr/>
      <dgm:t>
        <a:bodyPr/>
        <a:lstStyle/>
        <a:p>
          <a:endParaRPr lang="ru-RU"/>
        </a:p>
      </dgm:t>
    </dgm:pt>
    <dgm:pt modelId="{4BD63CA8-0778-417B-A11F-85242E096E4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kk-KZ" dirty="0" smtClean="0"/>
            <a:t> </a:t>
          </a:r>
          <a:endParaRPr lang="ru-RU" dirty="0"/>
        </a:p>
      </dgm:t>
    </dgm:pt>
    <dgm:pt modelId="{C68FBA22-6E32-4E07-A8AC-E9FA51FE2446}" type="parTrans" cxnId="{DB4A6EF3-839D-4D1D-8F3F-83B364CB3BEC}">
      <dgm:prSet/>
      <dgm:spPr/>
      <dgm:t>
        <a:bodyPr/>
        <a:lstStyle/>
        <a:p>
          <a:endParaRPr lang="ru-RU"/>
        </a:p>
      </dgm:t>
    </dgm:pt>
    <dgm:pt modelId="{A23FF8B0-7ADD-4FB8-AD80-BE76D04B9D6D}" type="sibTrans" cxnId="{DB4A6EF3-839D-4D1D-8F3F-83B364CB3BEC}">
      <dgm:prSet/>
      <dgm:spPr/>
      <dgm:t>
        <a:bodyPr/>
        <a:lstStyle/>
        <a:p>
          <a:endParaRPr lang="ru-RU"/>
        </a:p>
      </dgm:t>
    </dgm:pt>
    <dgm:pt modelId="{BA78359E-3204-48E9-A52A-BAD7C3907F66}">
      <dgm:prSet phldrT="[Текст]"/>
      <dgm:spPr/>
      <dgm:t>
        <a:bodyPr/>
        <a:lstStyle/>
        <a:p>
          <a:r>
            <a:rPr lang="ru-RU" b="0" i="0" dirty="0" smtClean="0"/>
            <a:t>При повторном совершении в течение года после наложения административного взыскания, – влечет штраф в размере двухсот месячных расчетных показателей</a:t>
          </a:r>
          <a:endParaRPr lang="ru-RU" dirty="0"/>
        </a:p>
      </dgm:t>
    </dgm:pt>
    <dgm:pt modelId="{171A0A32-1A21-4DEE-A3FB-520981F7ABD1}" type="parTrans" cxnId="{EA9EF34E-A47D-4872-9817-596607B550EA}">
      <dgm:prSet/>
      <dgm:spPr/>
      <dgm:t>
        <a:bodyPr/>
        <a:lstStyle/>
        <a:p>
          <a:endParaRPr lang="ru-RU"/>
        </a:p>
      </dgm:t>
    </dgm:pt>
    <dgm:pt modelId="{3107D052-ABED-4474-A659-543E767EA27D}" type="sibTrans" cxnId="{EA9EF34E-A47D-4872-9817-596607B550EA}">
      <dgm:prSet/>
      <dgm:spPr/>
      <dgm:t>
        <a:bodyPr/>
        <a:lstStyle/>
        <a:p>
          <a:endParaRPr lang="ru-RU"/>
        </a:p>
      </dgm:t>
    </dgm:pt>
    <dgm:pt modelId="{78C0862D-EC76-45D1-A6F3-DC3E9E155CB2}">
      <dgm:prSet phldrT="[Текст]"/>
      <dgm:spPr/>
      <dgm:t>
        <a:bodyPr/>
        <a:lstStyle/>
        <a:p>
          <a:r>
            <a:rPr lang="ru-RU" dirty="0" smtClean="0"/>
            <a:t>(360.750тг.)</a:t>
          </a:r>
          <a:endParaRPr lang="ru-RU" dirty="0"/>
        </a:p>
      </dgm:t>
    </dgm:pt>
    <dgm:pt modelId="{A3F49EA1-183E-4C7B-9086-2859C1F5D716}" type="parTrans" cxnId="{68360DAD-5982-49A4-A3C3-91C8BBB108DC}">
      <dgm:prSet/>
      <dgm:spPr/>
      <dgm:t>
        <a:bodyPr/>
        <a:lstStyle/>
        <a:p>
          <a:endParaRPr lang="ru-RU"/>
        </a:p>
      </dgm:t>
    </dgm:pt>
    <dgm:pt modelId="{DC9AB074-A15F-4511-B507-5D2543034A4C}" type="sibTrans" cxnId="{68360DAD-5982-49A4-A3C3-91C8BBB108DC}">
      <dgm:prSet/>
      <dgm:spPr/>
      <dgm:t>
        <a:bodyPr/>
        <a:lstStyle/>
        <a:p>
          <a:endParaRPr lang="ru-RU"/>
        </a:p>
      </dgm:t>
    </dgm:pt>
    <dgm:pt modelId="{CF1B3FF5-12CE-43F0-A73F-F9F18BE32E5F}">
      <dgm:prSet phldrT="[Текст]"/>
      <dgm:spPr/>
      <dgm:t>
        <a:bodyPr/>
        <a:lstStyle/>
        <a:p>
          <a:r>
            <a:rPr lang="ru-RU" dirty="0" smtClean="0"/>
            <a:t>(481.000тг.)</a:t>
          </a:r>
          <a:endParaRPr lang="ru-RU" dirty="0"/>
        </a:p>
      </dgm:t>
    </dgm:pt>
    <dgm:pt modelId="{40E981BD-E536-4624-8AD7-9647F29F8FD4}" type="parTrans" cxnId="{E3C72927-8267-4EE2-9A10-0C60A9D54820}">
      <dgm:prSet/>
      <dgm:spPr/>
      <dgm:t>
        <a:bodyPr/>
        <a:lstStyle/>
        <a:p>
          <a:endParaRPr lang="ru-RU"/>
        </a:p>
      </dgm:t>
    </dgm:pt>
    <dgm:pt modelId="{86924119-E784-4E73-ADF8-10BB0A88CA4A}" type="sibTrans" cxnId="{E3C72927-8267-4EE2-9A10-0C60A9D54820}">
      <dgm:prSet/>
      <dgm:spPr/>
      <dgm:t>
        <a:bodyPr/>
        <a:lstStyle/>
        <a:p>
          <a:endParaRPr lang="ru-RU"/>
        </a:p>
      </dgm:t>
    </dgm:pt>
    <dgm:pt modelId="{B6B388A2-1A62-4BC5-AF54-CA3C38FC6811}" type="pres">
      <dgm:prSet presAssocID="{A4CCADAD-65E0-49AB-9B25-7D518A356F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38130D-96D6-43F1-82FC-297947013059}" type="pres">
      <dgm:prSet presAssocID="{3A29E6FE-14E9-4455-B625-3A7F7822FEDD}" presName="linNode" presStyleCnt="0"/>
      <dgm:spPr/>
    </dgm:pt>
    <dgm:pt modelId="{EE503929-5A0A-4102-814E-AB7BA1DF1BD7}" type="pres">
      <dgm:prSet presAssocID="{3A29E6FE-14E9-4455-B625-3A7F7822FED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5C03A-E296-463C-BFA2-932CBB9F98AE}" type="pres">
      <dgm:prSet presAssocID="{3A29E6FE-14E9-4455-B625-3A7F7822FED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A1C38-8D01-4DD3-BFB2-D287A9839EA4}" type="pres">
      <dgm:prSet presAssocID="{D445C814-A9CB-4E44-B809-B6358A967E42}" presName="spacing" presStyleCnt="0"/>
      <dgm:spPr/>
    </dgm:pt>
    <dgm:pt modelId="{F17D196B-89A7-4C75-97F3-5FAE88842820}" type="pres">
      <dgm:prSet presAssocID="{4BD63CA8-0778-417B-A11F-85242E096E40}" presName="linNode" presStyleCnt="0"/>
      <dgm:spPr/>
    </dgm:pt>
    <dgm:pt modelId="{E7FAB0E3-2950-457D-9382-10211DAA15D1}" type="pres">
      <dgm:prSet presAssocID="{4BD63CA8-0778-417B-A11F-85242E096E4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44A84-CF20-4945-8D3F-9676AD273746}" type="pres">
      <dgm:prSet presAssocID="{4BD63CA8-0778-417B-A11F-85242E096E4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4F6815-BF91-446A-B1F5-82B03133DB9E}" srcId="{A4CCADAD-65E0-49AB-9B25-7D518A356F7D}" destId="{3A29E6FE-14E9-4455-B625-3A7F7822FEDD}" srcOrd="0" destOrd="0" parTransId="{FDCEC92C-DCF4-426E-B62B-D656CF891FC8}" sibTransId="{D445C814-A9CB-4E44-B809-B6358A967E42}"/>
    <dgm:cxn modelId="{478B85EB-5ADB-459E-BD0B-D1E5F84318E9}" type="presOf" srcId="{3BE88F82-60FC-475C-97D8-8F4F3320E4E9}" destId="{0245C03A-E296-463C-BFA2-932CBB9F98AE}" srcOrd="0" destOrd="0" presId="urn:microsoft.com/office/officeart/2005/8/layout/vList6"/>
    <dgm:cxn modelId="{68360DAD-5982-49A4-A3C3-91C8BBB108DC}" srcId="{3A29E6FE-14E9-4455-B625-3A7F7822FEDD}" destId="{78C0862D-EC76-45D1-A6F3-DC3E9E155CB2}" srcOrd="1" destOrd="0" parTransId="{A3F49EA1-183E-4C7B-9086-2859C1F5D716}" sibTransId="{DC9AB074-A15F-4511-B507-5D2543034A4C}"/>
    <dgm:cxn modelId="{5F519A13-495E-4049-8751-679EFEB1E593}" type="presOf" srcId="{78C0862D-EC76-45D1-A6F3-DC3E9E155CB2}" destId="{0245C03A-E296-463C-BFA2-932CBB9F98AE}" srcOrd="0" destOrd="1" presId="urn:microsoft.com/office/officeart/2005/8/layout/vList6"/>
    <dgm:cxn modelId="{12AF7E5A-14F1-416D-9375-67FDBF356EB2}" type="presOf" srcId="{A4CCADAD-65E0-49AB-9B25-7D518A356F7D}" destId="{B6B388A2-1A62-4BC5-AF54-CA3C38FC6811}" srcOrd="0" destOrd="0" presId="urn:microsoft.com/office/officeart/2005/8/layout/vList6"/>
    <dgm:cxn modelId="{BCA52039-762F-43BC-8AF2-9165A200CFCE}" type="presOf" srcId="{BA78359E-3204-48E9-A52A-BAD7C3907F66}" destId="{8D344A84-CF20-4945-8D3F-9676AD273746}" srcOrd="0" destOrd="0" presId="urn:microsoft.com/office/officeart/2005/8/layout/vList6"/>
    <dgm:cxn modelId="{87B89D18-4A1E-4241-95E5-2AF3F23572E7}" srcId="{3A29E6FE-14E9-4455-B625-3A7F7822FEDD}" destId="{3BE88F82-60FC-475C-97D8-8F4F3320E4E9}" srcOrd="0" destOrd="0" parTransId="{A5BA9272-D78A-49EF-93FB-D8D452956785}" sibTransId="{22453429-21E3-4D27-9C6D-2F1F67A7C6B9}"/>
    <dgm:cxn modelId="{E3C72927-8267-4EE2-9A10-0C60A9D54820}" srcId="{4BD63CA8-0778-417B-A11F-85242E096E40}" destId="{CF1B3FF5-12CE-43F0-A73F-F9F18BE32E5F}" srcOrd="1" destOrd="0" parTransId="{40E981BD-E536-4624-8AD7-9647F29F8FD4}" sibTransId="{86924119-E784-4E73-ADF8-10BB0A88CA4A}"/>
    <dgm:cxn modelId="{8E9242C4-7C39-4CC7-B5BA-3000F5F43335}" type="presOf" srcId="{4BD63CA8-0778-417B-A11F-85242E096E40}" destId="{E7FAB0E3-2950-457D-9382-10211DAA15D1}" srcOrd="0" destOrd="0" presId="urn:microsoft.com/office/officeart/2005/8/layout/vList6"/>
    <dgm:cxn modelId="{DB4A6EF3-839D-4D1D-8F3F-83B364CB3BEC}" srcId="{A4CCADAD-65E0-49AB-9B25-7D518A356F7D}" destId="{4BD63CA8-0778-417B-A11F-85242E096E40}" srcOrd="1" destOrd="0" parTransId="{C68FBA22-6E32-4E07-A8AC-E9FA51FE2446}" sibTransId="{A23FF8B0-7ADD-4FB8-AD80-BE76D04B9D6D}"/>
    <dgm:cxn modelId="{EA9EF34E-A47D-4872-9817-596607B550EA}" srcId="{4BD63CA8-0778-417B-A11F-85242E096E40}" destId="{BA78359E-3204-48E9-A52A-BAD7C3907F66}" srcOrd="0" destOrd="0" parTransId="{171A0A32-1A21-4DEE-A3FB-520981F7ABD1}" sibTransId="{3107D052-ABED-4474-A659-543E767EA27D}"/>
    <dgm:cxn modelId="{5789634B-8AB6-4EC2-B26A-8CD8820F19C1}" type="presOf" srcId="{3A29E6FE-14E9-4455-B625-3A7F7822FEDD}" destId="{EE503929-5A0A-4102-814E-AB7BA1DF1BD7}" srcOrd="0" destOrd="0" presId="urn:microsoft.com/office/officeart/2005/8/layout/vList6"/>
    <dgm:cxn modelId="{EBD220C1-7869-467A-B3A3-7B068A3008E1}" type="presOf" srcId="{CF1B3FF5-12CE-43F0-A73F-F9F18BE32E5F}" destId="{8D344A84-CF20-4945-8D3F-9676AD273746}" srcOrd="0" destOrd="1" presId="urn:microsoft.com/office/officeart/2005/8/layout/vList6"/>
    <dgm:cxn modelId="{FF6FA46F-5934-4369-BACA-9B80E05B9589}" type="presParOf" srcId="{B6B388A2-1A62-4BC5-AF54-CA3C38FC6811}" destId="{DF38130D-96D6-43F1-82FC-297947013059}" srcOrd="0" destOrd="0" presId="urn:microsoft.com/office/officeart/2005/8/layout/vList6"/>
    <dgm:cxn modelId="{AE858A33-195A-4AE1-911B-185CA45CD483}" type="presParOf" srcId="{DF38130D-96D6-43F1-82FC-297947013059}" destId="{EE503929-5A0A-4102-814E-AB7BA1DF1BD7}" srcOrd="0" destOrd="0" presId="urn:microsoft.com/office/officeart/2005/8/layout/vList6"/>
    <dgm:cxn modelId="{BAEA2726-CCFD-41E0-AFE7-374341E85D44}" type="presParOf" srcId="{DF38130D-96D6-43F1-82FC-297947013059}" destId="{0245C03A-E296-463C-BFA2-932CBB9F98AE}" srcOrd="1" destOrd="0" presId="urn:microsoft.com/office/officeart/2005/8/layout/vList6"/>
    <dgm:cxn modelId="{BF232ABF-40E5-4377-85F5-688057E7958E}" type="presParOf" srcId="{B6B388A2-1A62-4BC5-AF54-CA3C38FC6811}" destId="{CEAA1C38-8D01-4DD3-BFB2-D287A9839EA4}" srcOrd="1" destOrd="0" presId="urn:microsoft.com/office/officeart/2005/8/layout/vList6"/>
    <dgm:cxn modelId="{DD3D4F12-6F03-47ED-B88D-48C0D5EE63CF}" type="presParOf" srcId="{B6B388A2-1A62-4BC5-AF54-CA3C38FC6811}" destId="{F17D196B-89A7-4C75-97F3-5FAE88842820}" srcOrd="2" destOrd="0" presId="urn:microsoft.com/office/officeart/2005/8/layout/vList6"/>
    <dgm:cxn modelId="{5DD5EFDC-1FF1-4BB3-A7F7-3E1597EA4BAF}" type="presParOf" srcId="{F17D196B-89A7-4C75-97F3-5FAE88842820}" destId="{E7FAB0E3-2950-457D-9382-10211DAA15D1}" srcOrd="0" destOrd="0" presId="urn:microsoft.com/office/officeart/2005/8/layout/vList6"/>
    <dgm:cxn modelId="{C56B3248-FE49-4583-BCB0-8D53F113DE8C}" type="presParOf" srcId="{F17D196B-89A7-4C75-97F3-5FAE88842820}" destId="{8D344A84-CF20-4945-8D3F-9676AD2737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21FEA8-5F4D-45C8-BD73-68F1B87DEE67}" type="doc">
      <dgm:prSet loTypeId="urn:microsoft.com/office/officeart/2005/8/layout/bList2#1" loCatId="list" qsTypeId="urn:microsoft.com/office/officeart/2005/8/quickstyle/3d3" qsCatId="3D" csTypeId="urn:microsoft.com/office/officeart/2005/8/colors/colorful4" csCatId="colorful" phldr="1"/>
      <dgm:spPr/>
    </dgm:pt>
    <dgm:pt modelId="{2B1FB752-9C3D-4A5F-B7E1-7EE78AD10EEC}">
      <dgm:prSet/>
      <dgm:spPr/>
      <dgm:t>
        <a:bodyPr/>
        <a:lstStyle/>
        <a:p>
          <a:r>
            <a:rPr lang="ru-RU" b="0" i="0" dirty="0" smtClean="0"/>
            <a:t>штраф на физических лиц в размере десяти,</a:t>
          </a:r>
          <a:r>
            <a:rPr lang="en-US" b="0" i="0" dirty="0" smtClean="0"/>
            <a:t>(24</a:t>
          </a:r>
          <a:r>
            <a:rPr lang="ru-RU" b="0" i="0" dirty="0" smtClean="0"/>
            <a:t>.050тг) на субъектов малого предпринимательства или некоммерческие организации – в размере пятнадцати,(36.075тг) на субъектов среднего предпринимательства – в размере тридцати,(72.150тг) на субъектов крупного предпринимательства – в размере пятидесяти(120.250тг) месячных расчетных показателей</a:t>
          </a:r>
          <a:endParaRPr lang="ru-RU" dirty="0"/>
        </a:p>
      </dgm:t>
    </dgm:pt>
    <dgm:pt modelId="{7AE5406A-01FB-44AB-9F0D-5FFC1C98F15C}" type="parTrans" cxnId="{DB6D6345-06F0-461C-A8D5-787D346DD32C}">
      <dgm:prSet/>
      <dgm:spPr/>
      <dgm:t>
        <a:bodyPr/>
        <a:lstStyle/>
        <a:p>
          <a:endParaRPr lang="ru-RU"/>
        </a:p>
      </dgm:t>
    </dgm:pt>
    <dgm:pt modelId="{008712E2-1BC4-4692-BD0D-8A0F096348DA}" type="sibTrans" cxnId="{DB6D6345-06F0-461C-A8D5-787D346DD32C}">
      <dgm:prSet/>
      <dgm:spPr/>
      <dgm:t>
        <a:bodyPr/>
        <a:lstStyle/>
        <a:p>
          <a:endParaRPr lang="ru-RU"/>
        </a:p>
      </dgm:t>
    </dgm:pt>
    <dgm:pt modelId="{1B8D2969-F17C-4387-B93A-8F7595E8DA48}">
      <dgm:prSet/>
      <dgm:spPr/>
      <dgm:t>
        <a:bodyPr/>
        <a:lstStyle/>
        <a:p>
          <a:r>
            <a:rPr lang="ru-RU" b="0" i="0" dirty="0" smtClean="0"/>
            <a:t>При повторном совершении в течение года после наложения административного взыскания, –</a:t>
          </a:r>
          <a:endParaRPr lang="ru-RU" dirty="0"/>
        </a:p>
      </dgm:t>
    </dgm:pt>
    <dgm:pt modelId="{27C5025A-1187-4F64-80D3-29BBEEA57475}" type="parTrans" cxnId="{6EDEFFBF-D5EA-49F4-A58B-46BFA87E1099}">
      <dgm:prSet/>
      <dgm:spPr/>
      <dgm:t>
        <a:bodyPr/>
        <a:lstStyle/>
        <a:p>
          <a:endParaRPr lang="ru-RU"/>
        </a:p>
      </dgm:t>
    </dgm:pt>
    <dgm:pt modelId="{E9D43465-1EB4-41E3-BF75-F41FDF343B90}" type="sibTrans" cxnId="{6EDEFFBF-D5EA-49F4-A58B-46BFA87E1099}">
      <dgm:prSet/>
      <dgm:spPr/>
      <dgm:t>
        <a:bodyPr/>
        <a:lstStyle/>
        <a:p>
          <a:endParaRPr lang="ru-RU"/>
        </a:p>
      </dgm:t>
    </dgm:pt>
    <dgm:pt modelId="{0AF82BD5-DAAF-4692-9CC8-A92DD72285FE}">
      <dgm:prSet/>
      <dgm:spPr/>
      <dgm:t>
        <a:bodyPr/>
        <a:lstStyle/>
        <a:p>
          <a:r>
            <a:rPr lang="ru-RU" b="0" i="0" dirty="0" smtClean="0"/>
            <a:t>влечет штраф на физических лиц в размере двадцати(48.100тг), на субъектов малого предпринимательства или некоммерческие организации – в размере тридцати(72.150тг), на субъектов среднего предпринимательства – в размере пятидесяти(120.250тг), на субъектов крупного предпринимательства – в размере ста(240.500тг) месячных расчетных показателей, с приостановлением деятельности или отдельных видов деятельности.</a:t>
          </a:r>
          <a:endParaRPr lang="ru-RU" b="0" i="0" dirty="0"/>
        </a:p>
      </dgm:t>
    </dgm:pt>
    <dgm:pt modelId="{0A910A61-76F6-4381-8595-8C9277BDA563}" type="parTrans" cxnId="{80070CF6-C9AF-4463-8453-473B1D6940FD}">
      <dgm:prSet/>
      <dgm:spPr/>
      <dgm:t>
        <a:bodyPr/>
        <a:lstStyle/>
        <a:p>
          <a:endParaRPr lang="ru-RU"/>
        </a:p>
      </dgm:t>
    </dgm:pt>
    <dgm:pt modelId="{66740B9C-7B2A-4D50-9ED2-95FAD4972D7F}" type="sibTrans" cxnId="{80070CF6-C9AF-4463-8453-473B1D6940FD}">
      <dgm:prSet/>
      <dgm:spPr/>
      <dgm:t>
        <a:bodyPr/>
        <a:lstStyle/>
        <a:p>
          <a:endParaRPr lang="ru-RU"/>
        </a:p>
      </dgm:t>
    </dgm:pt>
    <dgm:pt modelId="{52901923-040A-4D1B-A9F0-B71741B34753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8FE55980-EB2C-4CB7-B910-516E1085A363}" type="sibTrans" cxnId="{9C3EE2C1-5E3D-4395-82CF-3FF327695BCA}">
      <dgm:prSet/>
      <dgm:spPr/>
      <dgm:t>
        <a:bodyPr/>
        <a:lstStyle/>
        <a:p>
          <a:endParaRPr lang="ru-RU"/>
        </a:p>
      </dgm:t>
    </dgm:pt>
    <dgm:pt modelId="{8551ED53-8362-4B8B-A48D-A294A1094E97}" type="parTrans" cxnId="{9C3EE2C1-5E3D-4395-82CF-3FF327695BCA}">
      <dgm:prSet/>
      <dgm:spPr/>
      <dgm:t>
        <a:bodyPr/>
        <a:lstStyle/>
        <a:p>
          <a:endParaRPr lang="ru-RU"/>
        </a:p>
      </dgm:t>
    </dgm:pt>
    <dgm:pt modelId="{3E53EE23-59D1-437D-ADE7-03C19AC7221D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E1593CD-1129-4653-9E71-492869074D4F}" type="sibTrans" cxnId="{E5DE608D-A23D-4CAE-9F3C-1D1DE78A63A2}">
      <dgm:prSet/>
      <dgm:spPr/>
      <dgm:t>
        <a:bodyPr/>
        <a:lstStyle/>
        <a:p>
          <a:endParaRPr lang="ru-RU"/>
        </a:p>
      </dgm:t>
    </dgm:pt>
    <dgm:pt modelId="{DA8689D8-2438-4DB7-BEF3-56C95088D17F}" type="parTrans" cxnId="{E5DE608D-A23D-4CAE-9F3C-1D1DE78A63A2}">
      <dgm:prSet/>
      <dgm:spPr/>
      <dgm:t>
        <a:bodyPr/>
        <a:lstStyle/>
        <a:p>
          <a:endParaRPr lang="ru-RU"/>
        </a:p>
      </dgm:t>
    </dgm:pt>
    <dgm:pt modelId="{0425BC99-6B2F-4EA4-8E88-233EF61FEE7B}" type="pres">
      <dgm:prSet presAssocID="{8621FEA8-5F4D-45C8-BD73-68F1B87DEE67}" presName="diagram" presStyleCnt="0">
        <dgm:presLayoutVars>
          <dgm:dir/>
          <dgm:animLvl val="lvl"/>
          <dgm:resizeHandles val="exact"/>
        </dgm:presLayoutVars>
      </dgm:prSet>
      <dgm:spPr/>
    </dgm:pt>
    <dgm:pt modelId="{792F1388-C622-4A2A-8A40-65F1CA25CADA}" type="pres">
      <dgm:prSet presAssocID="{52901923-040A-4D1B-A9F0-B71741B34753}" presName="compNode" presStyleCnt="0"/>
      <dgm:spPr/>
    </dgm:pt>
    <dgm:pt modelId="{9645E9BB-9BA7-47D4-8256-1921E7872095}" type="pres">
      <dgm:prSet presAssocID="{52901923-040A-4D1B-A9F0-B71741B34753}" presName="childRect" presStyleLbl="bgAcc1" presStyleIdx="0" presStyleCnt="2" custScaleY="18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61F50-07CB-4B2E-8C47-98547CB8E7BB}" type="pres">
      <dgm:prSet presAssocID="{52901923-040A-4D1B-A9F0-B71741B347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A9441-12E1-450B-A223-7D8F3958CE1E}" type="pres">
      <dgm:prSet presAssocID="{52901923-040A-4D1B-A9F0-B71741B34753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CBF51E65-BFF7-4C6E-B405-69447C8A3271}" type="pres">
      <dgm:prSet presAssocID="{52901923-040A-4D1B-A9F0-B71741B34753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B098F2-5016-4277-AEFB-CA8770B34B85}" type="pres">
      <dgm:prSet presAssocID="{8FE55980-EB2C-4CB7-B910-516E1085A36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681534-C6D1-40BA-936F-69A57C0BB179}" type="pres">
      <dgm:prSet presAssocID="{3E53EE23-59D1-437D-ADE7-03C19AC7221D}" presName="compNode" presStyleCnt="0"/>
      <dgm:spPr/>
    </dgm:pt>
    <dgm:pt modelId="{EAC64954-E305-4BF1-8D02-B90ECDBE3CAF}" type="pres">
      <dgm:prSet presAssocID="{3E53EE23-59D1-437D-ADE7-03C19AC7221D}" presName="childRect" presStyleLbl="bgAcc1" presStyleIdx="1" presStyleCnt="2" custScaleY="18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1A654-49BD-441A-8CD8-B07AE963AA65}" type="pres">
      <dgm:prSet presAssocID="{3E53EE23-59D1-437D-ADE7-03C19AC722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C7C0E-BD41-451F-BDC4-DBC49422580D}" type="pres">
      <dgm:prSet presAssocID="{3E53EE23-59D1-437D-ADE7-03C19AC7221D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7BA8DEF6-43F8-4604-8E0A-E47E8504F098}" type="pres">
      <dgm:prSet presAssocID="{3E53EE23-59D1-437D-ADE7-03C19AC7221D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0070CF6-C9AF-4463-8453-473B1D6940FD}" srcId="{3E53EE23-59D1-437D-ADE7-03C19AC7221D}" destId="{0AF82BD5-DAAF-4692-9CC8-A92DD72285FE}" srcOrd="1" destOrd="0" parTransId="{0A910A61-76F6-4381-8595-8C9277BDA563}" sibTransId="{66740B9C-7B2A-4D50-9ED2-95FAD4972D7F}"/>
    <dgm:cxn modelId="{E07148C4-854D-4FB7-AA70-5F0859FBD37E}" type="presOf" srcId="{3E53EE23-59D1-437D-ADE7-03C19AC7221D}" destId="{91D1A654-49BD-441A-8CD8-B07AE963AA65}" srcOrd="0" destOrd="0" presId="urn:microsoft.com/office/officeart/2005/8/layout/bList2#1"/>
    <dgm:cxn modelId="{EC9B87FD-EB66-46AD-B623-12089F58049D}" type="presOf" srcId="{52901923-040A-4D1B-A9F0-B71741B34753}" destId="{88BA9441-12E1-450B-A223-7D8F3958CE1E}" srcOrd="1" destOrd="0" presId="urn:microsoft.com/office/officeart/2005/8/layout/bList2#1"/>
    <dgm:cxn modelId="{69242B67-3F57-4B58-88AC-E9E72A9E57E9}" type="presOf" srcId="{8FE55980-EB2C-4CB7-B910-516E1085A363}" destId="{07B098F2-5016-4277-AEFB-CA8770B34B85}" srcOrd="0" destOrd="0" presId="urn:microsoft.com/office/officeart/2005/8/layout/bList2#1"/>
    <dgm:cxn modelId="{0C63E9DE-6022-4A78-9CB1-BDC16A302B48}" type="presOf" srcId="{1B8D2969-F17C-4387-B93A-8F7595E8DA48}" destId="{EAC64954-E305-4BF1-8D02-B90ECDBE3CAF}" srcOrd="0" destOrd="0" presId="urn:microsoft.com/office/officeart/2005/8/layout/bList2#1"/>
    <dgm:cxn modelId="{F97F5042-0ADB-4889-893C-C1A2C28F3722}" type="presOf" srcId="{8621FEA8-5F4D-45C8-BD73-68F1B87DEE67}" destId="{0425BC99-6B2F-4EA4-8E88-233EF61FEE7B}" srcOrd="0" destOrd="0" presId="urn:microsoft.com/office/officeart/2005/8/layout/bList2#1"/>
    <dgm:cxn modelId="{DB6D6345-06F0-461C-A8D5-787D346DD32C}" srcId="{52901923-040A-4D1B-A9F0-B71741B34753}" destId="{2B1FB752-9C3D-4A5F-B7E1-7EE78AD10EEC}" srcOrd="0" destOrd="0" parTransId="{7AE5406A-01FB-44AB-9F0D-5FFC1C98F15C}" sibTransId="{008712E2-1BC4-4692-BD0D-8A0F096348DA}"/>
    <dgm:cxn modelId="{A3471208-D147-44F5-A9DF-5493BEFE3961}" type="presOf" srcId="{3E53EE23-59D1-437D-ADE7-03C19AC7221D}" destId="{246C7C0E-BD41-451F-BDC4-DBC49422580D}" srcOrd="1" destOrd="0" presId="urn:microsoft.com/office/officeart/2005/8/layout/bList2#1"/>
    <dgm:cxn modelId="{9C3EE2C1-5E3D-4395-82CF-3FF327695BCA}" srcId="{8621FEA8-5F4D-45C8-BD73-68F1B87DEE67}" destId="{52901923-040A-4D1B-A9F0-B71741B34753}" srcOrd="0" destOrd="0" parTransId="{8551ED53-8362-4B8B-A48D-A294A1094E97}" sibTransId="{8FE55980-EB2C-4CB7-B910-516E1085A363}"/>
    <dgm:cxn modelId="{6EDEFFBF-D5EA-49F4-A58B-46BFA87E1099}" srcId="{3E53EE23-59D1-437D-ADE7-03C19AC7221D}" destId="{1B8D2969-F17C-4387-B93A-8F7595E8DA48}" srcOrd="0" destOrd="0" parTransId="{27C5025A-1187-4F64-80D3-29BBEEA57475}" sibTransId="{E9D43465-1EB4-41E3-BF75-F41FDF343B90}"/>
    <dgm:cxn modelId="{551376BA-445A-4F08-AB1D-D3B076D10680}" type="presOf" srcId="{2B1FB752-9C3D-4A5F-B7E1-7EE78AD10EEC}" destId="{9645E9BB-9BA7-47D4-8256-1921E7872095}" srcOrd="0" destOrd="0" presId="urn:microsoft.com/office/officeart/2005/8/layout/bList2#1"/>
    <dgm:cxn modelId="{6D568C9C-8A7D-434C-A35E-E4034DB52FF1}" type="presOf" srcId="{52901923-040A-4D1B-A9F0-B71741B34753}" destId="{15261F50-07CB-4B2E-8C47-98547CB8E7BB}" srcOrd="0" destOrd="0" presId="urn:microsoft.com/office/officeart/2005/8/layout/bList2#1"/>
    <dgm:cxn modelId="{E5DE608D-A23D-4CAE-9F3C-1D1DE78A63A2}" srcId="{8621FEA8-5F4D-45C8-BD73-68F1B87DEE67}" destId="{3E53EE23-59D1-437D-ADE7-03C19AC7221D}" srcOrd="1" destOrd="0" parTransId="{DA8689D8-2438-4DB7-BEF3-56C95088D17F}" sibTransId="{2E1593CD-1129-4653-9E71-492869074D4F}"/>
    <dgm:cxn modelId="{C57F15C9-0998-4DAC-AEDC-9E45875EA2FD}" type="presOf" srcId="{0AF82BD5-DAAF-4692-9CC8-A92DD72285FE}" destId="{EAC64954-E305-4BF1-8D02-B90ECDBE3CAF}" srcOrd="0" destOrd="1" presId="urn:microsoft.com/office/officeart/2005/8/layout/bList2#1"/>
    <dgm:cxn modelId="{B4FA2D7C-12CC-442A-ACC7-1A0E7F781414}" type="presParOf" srcId="{0425BC99-6B2F-4EA4-8E88-233EF61FEE7B}" destId="{792F1388-C622-4A2A-8A40-65F1CA25CADA}" srcOrd="0" destOrd="0" presId="urn:microsoft.com/office/officeart/2005/8/layout/bList2#1"/>
    <dgm:cxn modelId="{E8311FB5-1BC5-4DF7-823E-1F1026AF6C9B}" type="presParOf" srcId="{792F1388-C622-4A2A-8A40-65F1CA25CADA}" destId="{9645E9BB-9BA7-47D4-8256-1921E7872095}" srcOrd="0" destOrd="0" presId="urn:microsoft.com/office/officeart/2005/8/layout/bList2#1"/>
    <dgm:cxn modelId="{417EC82D-10FB-46A6-AE92-CF41108D813D}" type="presParOf" srcId="{792F1388-C622-4A2A-8A40-65F1CA25CADA}" destId="{15261F50-07CB-4B2E-8C47-98547CB8E7BB}" srcOrd="1" destOrd="0" presId="urn:microsoft.com/office/officeart/2005/8/layout/bList2#1"/>
    <dgm:cxn modelId="{DF8A3C7E-C14F-4984-B46A-2B95F70A0117}" type="presParOf" srcId="{792F1388-C622-4A2A-8A40-65F1CA25CADA}" destId="{88BA9441-12E1-450B-A223-7D8F3958CE1E}" srcOrd="2" destOrd="0" presId="urn:microsoft.com/office/officeart/2005/8/layout/bList2#1"/>
    <dgm:cxn modelId="{86056640-A912-462D-A0D6-03925D2586AB}" type="presParOf" srcId="{792F1388-C622-4A2A-8A40-65F1CA25CADA}" destId="{CBF51E65-BFF7-4C6E-B405-69447C8A3271}" srcOrd="3" destOrd="0" presId="urn:microsoft.com/office/officeart/2005/8/layout/bList2#1"/>
    <dgm:cxn modelId="{ED3C1E26-9BF8-4C3D-AF3B-B8BACCE7E7F6}" type="presParOf" srcId="{0425BC99-6B2F-4EA4-8E88-233EF61FEE7B}" destId="{07B098F2-5016-4277-AEFB-CA8770B34B85}" srcOrd="1" destOrd="0" presId="urn:microsoft.com/office/officeart/2005/8/layout/bList2#1"/>
    <dgm:cxn modelId="{FB71885D-AD91-4A20-9902-9EE3E6C86E12}" type="presParOf" srcId="{0425BC99-6B2F-4EA4-8E88-233EF61FEE7B}" destId="{24681534-C6D1-40BA-936F-69A57C0BB179}" srcOrd="2" destOrd="0" presId="urn:microsoft.com/office/officeart/2005/8/layout/bList2#1"/>
    <dgm:cxn modelId="{D3825193-9AAF-4F29-9C97-287DE5137650}" type="presParOf" srcId="{24681534-C6D1-40BA-936F-69A57C0BB179}" destId="{EAC64954-E305-4BF1-8D02-B90ECDBE3CAF}" srcOrd="0" destOrd="0" presId="urn:microsoft.com/office/officeart/2005/8/layout/bList2#1"/>
    <dgm:cxn modelId="{EDA6FA59-5080-41BE-B827-5547DD93D4EB}" type="presParOf" srcId="{24681534-C6D1-40BA-936F-69A57C0BB179}" destId="{91D1A654-49BD-441A-8CD8-B07AE963AA65}" srcOrd="1" destOrd="0" presId="urn:microsoft.com/office/officeart/2005/8/layout/bList2#1"/>
    <dgm:cxn modelId="{C8BD6BC3-55B9-4A5D-A21B-26975D4F4783}" type="presParOf" srcId="{24681534-C6D1-40BA-936F-69A57C0BB179}" destId="{246C7C0E-BD41-451F-BDC4-DBC49422580D}" srcOrd="2" destOrd="0" presId="urn:microsoft.com/office/officeart/2005/8/layout/bList2#1"/>
    <dgm:cxn modelId="{4CE59A48-5C9A-4D78-8553-8AD177E47AD5}" type="presParOf" srcId="{24681534-C6D1-40BA-936F-69A57C0BB179}" destId="{7BA8DEF6-43F8-4604-8E0A-E47E8504F09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67B5A2-A5AF-42CC-AB71-E5E1E095D949}" type="doc">
      <dgm:prSet loTypeId="urn:microsoft.com/office/officeart/2005/8/layout/h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ADCE9D-802B-417E-97D3-E7979EE02540}">
      <dgm:prSet phldrT="[Текст]" phldr="1"/>
      <dgm:spPr/>
      <dgm:t>
        <a:bodyPr/>
        <a:lstStyle/>
        <a:p>
          <a:endParaRPr lang="ru-RU" dirty="0"/>
        </a:p>
      </dgm:t>
    </dgm:pt>
    <dgm:pt modelId="{12B59D48-4181-4EAF-A0BD-2B6C6F5C47B3}" type="parTrans" cxnId="{566C1B51-1E7C-4F59-8744-970B86476A50}">
      <dgm:prSet/>
      <dgm:spPr/>
      <dgm:t>
        <a:bodyPr/>
        <a:lstStyle/>
        <a:p>
          <a:endParaRPr lang="ru-RU"/>
        </a:p>
      </dgm:t>
    </dgm:pt>
    <dgm:pt modelId="{367DA654-C786-4D00-9F92-C30E49A0235F}" type="sibTrans" cxnId="{566C1B51-1E7C-4F59-8744-970B86476A50}">
      <dgm:prSet/>
      <dgm:spPr/>
      <dgm:t>
        <a:bodyPr/>
        <a:lstStyle/>
        <a:p>
          <a:endParaRPr lang="ru-RU"/>
        </a:p>
      </dgm:t>
    </dgm:pt>
    <dgm:pt modelId="{BD46459F-9E90-4BD2-A53C-75BCA95D7BE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i="0" dirty="0" smtClean="0"/>
            <a:t>влечет штраф на физических лиц в размере семи(16.835тг), на субъектов малого предпринимательства – в размере пятнадцати(36.075тг), на субъектов среднего предпринимательства – в размере тридцати(72.150тг), на субъектов крупного предпринимательства – в размере восьмидесяти(192.400тг) месячных расчетных показателей</a:t>
          </a:r>
          <a:endParaRPr lang="ru-RU" sz="1400" dirty="0"/>
        </a:p>
      </dgm:t>
    </dgm:pt>
    <dgm:pt modelId="{384E7EC8-3393-4787-BD5F-7E5AE7E707B4}" type="parTrans" cxnId="{4E610F9C-E21B-4C82-94AB-723268E606A2}">
      <dgm:prSet/>
      <dgm:spPr/>
      <dgm:t>
        <a:bodyPr/>
        <a:lstStyle/>
        <a:p>
          <a:endParaRPr lang="ru-RU"/>
        </a:p>
      </dgm:t>
    </dgm:pt>
    <dgm:pt modelId="{196E4A6D-185D-446C-AF80-D2512A84398E}" type="sibTrans" cxnId="{4E610F9C-E21B-4C82-94AB-723268E606A2}">
      <dgm:prSet/>
      <dgm:spPr/>
      <dgm:t>
        <a:bodyPr/>
        <a:lstStyle/>
        <a:p>
          <a:endParaRPr lang="ru-RU"/>
        </a:p>
      </dgm:t>
    </dgm:pt>
    <dgm:pt modelId="{51747CA4-A59D-456C-9D8C-15AFF0152E1A}">
      <dgm:prSet phldrT="[Текст]" phldr="1"/>
      <dgm:spPr/>
      <dgm:t>
        <a:bodyPr/>
        <a:lstStyle/>
        <a:p>
          <a:endParaRPr lang="ru-RU" dirty="0"/>
        </a:p>
      </dgm:t>
    </dgm:pt>
    <dgm:pt modelId="{FB7486B6-C7DC-4D61-A089-AAC4AAEE4F18}" type="parTrans" cxnId="{B4194C22-BA3F-41A5-9C6E-40AB6653F138}">
      <dgm:prSet/>
      <dgm:spPr/>
      <dgm:t>
        <a:bodyPr/>
        <a:lstStyle/>
        <a:p>
          <a:endParaRPr lang="ru-RU"/>
        </a:p>
      </dgm:t>
    </dgm:pt>
    <dgm:pt modelId="{6E9229F9-FE68-41CD-AF07-4DFB69D0CCFE}" type="sibTrans" cxnId="{B4194C22-BA3F-41A5-9C6E-40AB6653F138}">
      <dgm:prSet/>
      <dgm:spPr/>
      <dgm:t>
        <a:bodyPr/>
        <a:lstStyle/>
        <a:p>
          <a:endParaRPr lang="ru-RU"/>
        </a:p>
      </dgm:t>
    </dgm:pt>
    <dgm:pt modelId="{C939A721-FE1E-43DA-B147-80B57A6CA53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b="0" i="0" dirty="0" smtClean="0"/>
            <a:t>При повторном совершении </a:t>
          </a:r>
          <a:r>
            <a:rPr lang="ru-RU" b="0" i="0" dirty="0" smtClean="0"/>
            <a:t>в течение года после наложения административного взыскания, –</a:t>
          </a:r>
          <a:endParaRPr lang="ru-RU" dirty="0"/>
        </a:p>
      </dgm:t>
    </dgm:pt>
    <dgm:pt modelId="{E6735827-E7BA-4B62-9FE8-64DA98A939B8}" type="parTrans" cxnId="{78EFA086-5587-4981-8CBE-B0FF5C8BEC1B}">
      <dgm:prSet/>
      <dgm:spPr/>
      <dgm:t>
        <a:bodyPr/>
        <a:lstStyle/>
        <a:p>
          <a:endParaRPr lang="ru-RU"/>
        </a:p>
      </dgm:t>
    </dgm:pt>
    <dgm:pt modelId="{0EE52E56-C7DB-424B-AFA2-E66B7F4EF799}" type="sibTrans" cxnId="{78EFA086-5587-4981-8CBE-B0FF5C8BEC1B}">
      <dgm:prSet/>
      <dgm:spPr/>
      <dgm:t>
        <a:bodyPr/>
        <a:lstStyle/>
        <a:p>
          <a:endParaRPr lang="ru-RU"/>
        </a:p>
      </dgm:t>
    </dgm:pt>
    <dgm:pt modelId="{B135E50D-DD0D-44B0-B403-F8CB439F360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 smtClean="0"/>
            <a:t>влечет штраф на физических лиц в размере двадцати(48.100тг), на субъектов малого предпринимательства – в размере тридцати(72.150тг), на субъектов среднего предпринимательства – в размере шестидесяти(144.300тг), на субъектов крупного предпринимательства – в размере ста шестидесяти(384.800тг) месячных расчетных показателей</a:t>
          </a:r>
          <a:endParaRPr lang="ru-RU" b="0" i="0" dirty="0"/>
        </a:p>
      </dgm:t>
    </dgm:pt>
    <dgm:pt modelId="{E8694918-82E7-475D-A049-E366C9625249}" type="parTrans" cxnId="{6855CDE0-BA95-4AF6-9774-330C3C222135}">
      <dgm:prSet/>
      <dgm:spPr/>
      <dgm:t>
        <a:bodyPr/>
        <a:lstStyle/>
        <a:p>
          <a:endParaRPr lang="ru-RU"/>
        </a:p>
      </dgm:t>
    </dgm:pt>
    <dgm:pt modelId="{EAE887F1-545B-4037-9805-CFAC68924556}" type="sibTrans" cxnId="{6855CDE0-BA95-4AF6-9774-330C3C222135}">
      <dgm:prSet/>
      <dgm:spPr/>
      <dgm:t>
        <a:bodyPr/>
        <a:lstStyle/>
        <a:p>
          <a:endParaRPr lang="ru-RU"/>
        </a:p>
      </dgm:t>
    </dgm:pt>
    <dgm:pt modelId="{6DE5C929-1DEE-4DCE-92FA-554A15ADDFE5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29D4BC4-2D33-46B1-B87E-911C296E253A}" type="parTrans" cxnId="{B0EC0733-3733-4CEF-9135-A899A69898A7}">
      <dgm:prSet/>
      <dgm:spPr/>
      <dgm:t>
        <a:bodyPr/>
        <a:lstStyle/>
        <a:p>
          <a:endParaRPr lang="ru-RU"/>
        </a:p>
      </dgm:t>
    </dgm:pt>
    <dgm:pt modelId="{67608E6B-7605-4E34-9E4D-97993C485122}" type="sibTrans" cxnId="{B0EC0733-3733-4CEF-9135-A899A69898A7}">
      <dgm:prSet/>
      <dgm:spPr/>
      <dgm:t>
        <a:bodyPr/>
        <a:lstStyle/>
        <a:p>
          <a:endParaRPr lang="ru-RU"/>
        </a:p>
      </dgm:t>
    </dgm:pt>
    <dgm:pt modelId="{67FB63EF-1B07-4125-8EDB-42DAADD1743C}" type="pres">
      <dgm:prSet presAssocID="{8667B5A2-A5AF-42CC-AB71-E5E1E095D9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6400A-0E14-441B-B55D-7A620144D93F}" type="pres">
      <dgm:prSet presAssocID="{8667B5A2-A5AF-42CC-AB71-E5E1E095D949}" presName="tSp" presStyleCnt="0"/>
      <dgm:spPr/>
    </dgm:pt>
    <dgm:pt modelId="{A56F2D4E-3289-451F-A36E-5BD05B6B33F3}" type="pres">
      <dgm:prSet presAssocID="{8667B5A2-A5AF-42CC-AB71-E5E1E095D949}" presName="bSp" presStyleCnt="0"/>
      <dgm:spPr/>
    </dgm:pt>
    <dgm:pt modelId="{3D3C8D89-6E76-4D09-A24E-92580F6DBED7}" type="pres">
      <dgm:prSet presAssocID="{8667B5A2-A5AF-42CC-AB71-E5E1E095D949}" presName="process" presStyleCnt="0"/>
      <dgm:spPr/>
    </dgm:pt>
    <dgm:pt modelId="{69F258D0-9158-4390-8033-BEFF92883316}" type="pres">
      <dgm:prSet presAssocID="{14ADCE9D-802B-417E-97D3-E7979EE02540}" presName="composite1" presStyleCnt="0"/>
      <dgm:spPr/>
    </dgm:pt>
    <dgm:pt modelId="{44B072D6-CDB9-4768-B861-CD210687DFFA}" type="pres">
      <dgm:prSet presAssocID="{14ADCE9D-802B-417E-97D3-E7979EE02540}" presName="dummyNode1" presStyleLbl="node1" presStyleIdx="0" presStyleCnt="2"/>
      <dgm:spPr/>
    </dgm:pt>
    <dgm:pt modelId="{040873E5-3827-40A9-BCE7-F06B246F0380}" type="pres">
      <dgm:prSet presAssocID="{14ADCE9D-802B-417E-97D3-E7979EE02540}" presName="childNode1" presStyleLbl="bgAcc1" presStyleIdx="0" presStyleCnt="2" custScaleX="111904" custScaleY="17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AEB1C-96B2-4660-A598-229D9E7E5BAA}" type="pres">
      <dgm:prSet presAssocID="{14ADCE9D-802B-417E-97D3-E7979EE02540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EC3B5-A5DF-4CD6-A41F-F56378D1BCF3}" type="pres">
      <dgm:prSet presAssocID="{14ADCE9D-802B-417E-97D3-E7979EE02540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2C44C-C83D-493E-94CE-31360C07A850}" type="pres">
      <dgm:prSet presAssocID="{14ADCE9D-802B-417E-97D3-E7979EE02540}" presName="connSite1" presStyleCnt="0"/>
      <dgm:spPr/>
    </dgm:pt>
    <dgm:pt modelId="{CC2F8550-0B9B-4B64-BBC3-CCA662E057ED}" type="pres">
      <dgm:prSet presAssocID="{367DA654-C786-4D00-9F92-C30E49A0235F}" presName="Name9" presStyleLbl="sibTrans2D1" presStyleIdx="0" presStyleCnt="1"/>
      <dgm:spPr/>
      <dgm:t>
        <a:bodyPr/>
        <a:lstStyle/>
        <a:p>
          <a:endParaRPr lang="ru-RU"/>
        </a:p>
      </dgm:t>
    </dgm:pt>
    <dgm:pt modelId="{602FFC08-592A-42F5-8FF3-669644B40DE3}" type="pres">
      <dgm:prSet presAssocID="{51747CA4-A59D-456C-9D8C-15AFF0152E1A}" presName="composite2" presStyleCnt="0"/>
      <dgm:spPr/>
    </dgm:pt>
    <dgm:pt modelId="{0A6A4B6D-C530-4721-BA8C-CDDF9CEF5C51}" type="pres">
      <dgm:prSet presAssocID="{51747CA4-A59D-456C-9D8C-15AFF0152E1A}" presName="dummyNode2" presStyleLbl="node1" presStyleIdx="0" presStyleCnt="2"/>
      <dgm:spPr/>
    </dgm:pt>
    <dgm:pt modelId="{F3A73A0F-034C-4028-90F4-EFC0C0570522}" type="pres">
      <dgm:prSet presAssocID="{51747CA4-A59D-456C-9D8C-15AFF0152E1A}" presName="childNode2" presStyleLbl="bgAcc1" presStyleIdx="1" presStyleCnt="2" custScaleX="113548" custScaleY="17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6FAF-4612-4E24-910F-73CC211E56D7}" type="pres">
      <dgm:prSet presAssocID="{51747CA4-A59D-456C-9D8C-15AFF0152E1A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B3C0B-9C93-4F4A-BA58-D121206E10E5}" type="pres">
      <dgm:prSet presAssocID="{51747CA4-A59D-456C-9D8C-15AFF0152E1A}" presName="parentNode2" presStyleLbl="node1" presStyleIdx="1" presStyleCnt="2" custLinFactNeighborX="-922" custLinFactNeighborY="-34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F0A76-A976-418A-8E8C-05007BD875B1}" type="pres">
      <dgm:prSet presAssocID="{51747CA4-A59D-456C-9D8C-15AFF0152E1A}" presName="connSite2" presStyleCnt="0"/>
      <dgm:spPr/>
    </dgm:pt>
  </dgm:ptLst>
  <dgm:cxnLst>
    <dgm:cxn modelId="{B0EC0733-3733-4CEF-9135-A899A69898A7}" srcId="{51747CA4-A59D-456C-9D8C-15AFF0152E1A}" destId="{6DE5C929-1DEE-4DCE-92FA-554A15ADDFE5}" srcOrd="0" destOrd="0" parTransId="{D29D4BC4-2D33-46B1-B87E-911C296E253A}" sibTransId="{67608E6B-7605-4E34-9E4D-97993C485122}"/>
    <dgm:cxn modelId="{B4194C22-BA3F-41A5-9C6E-40AB6653F138}" srcId="{8667B5A2-A5AF-42CC-AB71-E5E1E095D949}" destId="{51747CA4-A59D-456C-9D8C-15AFF0152E1A}" srcOrd="1" destOrd="0" parTransId="{FB7486B6-C7DC-4D61-A089-AAC4AAEE4F18}" sibTransId="{6E9229F9-FE68-41CD-AF07-4DFB69D0CCFE}"/>
    <dgm:cxn modelId="{6457C82C-05CA-4D6B-84DB-F9F6C9BFA161}" type="presOf" srcId="{BD46459F-9E90-4BD2-A53C-75BCA95D7BEB}" destId="{040873E5-3827-40A9-BCE7-F06B246F0380}" srcOrd="0" destOrd="0" presId="urn:microsoft.com/office/officeart/2005/8/layout/hProcess4"/>
    <dgm:cxn modelId="{6855CDE0-BA95-4AF6-9774-330C3C222135}" srcId="{51747CA4-A59D-456C-9D8C-15AFF0152E1A}" destId="{B135E50D-DD0D-44B0-B403-F8CB439F3607}" srcOrd="2" destOrd="0" parTransId="{E8694918-82E7-475D-A049-E366C9625249}" sibTransId="{EAE887F1-545B-4037-9805-CFAC68924556}"/>
    <dgm:cxn modelId="{AA363565-902A-44A3-993A-0DFA08979557}" type="presOf" srcId="{367DA654-C786-4D00-9F92-C30E49A0235F}" destId="{CC2F8550-0B9B-4B64-BBC3-CCA662E057ED}" srcOrd="0" destOrd="0" presId="urn:microsoft.com/office/officeart/2005/8/layout/hProcess4"/>
    <dgm:cxn modelId="{BA1A68BA-612C-466A-B53D-E4A281F68161}" type="presOf" srcId="{C939A721-FE1E-43DA-B147-80B57A6CA53D}" destId="{F3A73A0F-034C-4028-90F4-EFC0C0570522}" srcOrd="0" destOrd="1" presId="urn:microsoft.com/office/officeart/2005/8/layout/hProcess4"/>
    <dgm:cxn modelId="{4E610F9C-E21B-4C82-94AB-723268E606A2}" srcId="{14ADCE9D-802B-417E-97D3-E7979EE02540}" destId="{BD46459F-9E90-4BD2-A53C-75BCA95D7BEB}" srcOrd="0" destOrd="0" parTransId="{384E7EC8-3393-4787-BD5F-7E5AE7E707B4}" sibTransId="{196E4A6D-185D-446C-AF80-D2512A84398E}"/>
    <dgm:cxn modelId="{CA14F33F-CF7E-4012-BB0C-A14D40397D7C}" type="presOf" srcId="{14ADCE9D-802B-417E-97D3-E7979EE02540}" destId="{8FAEC3B5-A5DF-4CD6-A41F-F56378D1BCF3}" srcOrd="0" destOrd="0" presId="urn:microsoft.com/office/officeart/2005/8/layout/hProcess4"/>
    <dgm:cxn modelId="{DB5204F7-0E36-4CFB-8E93-6DADB9AFC17A}" type="presOf" srcId="{8667B5A2-A5AF-42CC-AB71-E5E1E095D949}" destId="{67FB63EF-1B07-4125-8EDB-42DAADD1743C}" srcOrd="0" destOrd="0" presId="urn:microsoft.com/office/officeart/2005/8/layout/hProcess4"/>
    <dgm:cxn modelId="{0128055C-4913-4747-B8B1-2908CBAF2631}" type="presOf" srcId="{B135E50D-DD0D-44B0-B403-F8CB439F3607}" destId="{FAA36FAF-4612-4E24-910F-73CC211E56D7}" srcOrd="1" destOrd="2" presId="urn:microsoft.com/office/officeart/2005/8/layout/hProcess4"/>
    <dgm:cxn modelId="{0952B9B1-F667-4416-B750-79BFECC6828F}" type="presOf" srcId="{B135E50D-DD0D-44B0-B403-F8CB439F3607}" destId="{F3A73A0F-034C-4028-90F4-EFC0C0570522}" srcOrd="0" destOrd="2" presId="urn:microsoft.com/office/officeart/2005/8/layout/hProcess4"/>
    <dgm:cxn modelId="{14F66ABA-0304-4988-8F03-84867A70008A}" type="presOf" srcId="{BD46459F-9E90-4BD2-A53C-75BCA95D7BEB}" destId="{85CAEB1C-96B2-4660-A598-229D9E7E5BAA}" srcOrd="1" destOrd="0" presId="urn:microsoft.com/office/officeart/2005/8/layout/hProcess4"/>
    <dgm:cxn modelId="{78EFA086-5587-4981-8CBE-B0FF5C8BEC1B}" srcId="{51747CA4-A59D-456C-9D8C-15AFF0152E1A}" destId="{C939A721-FE1E-43DA-B147-80B57A6CA53D}" srcOrd="1" destOrd="0" parTransId="{E6735827-E7BA-4B62-9FE8-64DA98A939B8}" sibTransId="{0EE52E56-C7DB-424B-AFA2-E66B7F4EF799}"/>
    <dgm:cxn modelId="{566C1B51-1E7C-4F59-8744-970B86476A50}" srcId="{8667B5A2-A5AF-42CC-AB71-E5E1E095D949}" destId="{14ADCE9D-802B-417E-97D3-E7979EE02540}" srcOrd="0" destOrd="0" parTransId="{12B59D48-4181-4EAF-A0BD-2B6C6F5C47B3}" sibTransId="{367DA654-C786-4D00-9F92-C30E49A0235F}"/>
    <dgm:cxn modelId="{06B8FA93-418F-45FE-802E-33D4567A76F7}" type="presOf" srcId="{51747CA4-A59D-456C-9D8C-15AFF0152E1A}" destId="{0EEB3C0B-9C93-4F4A-BA58-D121206E10E5}" srcOrd="0" destOrd="0" presId="urn:microsoft.com/office/officeart/2005/8/layout/hProcess4"/>
    <dgm:cxn modelId="{CB03EEE7-51D1-41F9-B812-5D265C6A4092}" type="presOf" srcId="{6DE5C929-1DEE-4DCE-92FA-554A15ADDFE5}" destId="{F3A73A0F-034C-4028-90F4-EFC0C0570522}" srcOrd="0" destOrd="0" presId="urn:microsoft.com/office/officeart/2005/8/layout/hProcess4"/>
    <dgm:cxn modelId="{DF80CAFC-04B9-4169-99EB-49455C6CBC52}" type="presOf" srcId="{6DE5C929-1DEE-4DCE-92FA-554A15ADDFE5}" destId="{FAA36FAF-4612-4E24-910F-73CC211E56D7}" srcOrd="1" destOrd="0" presId="urn:microsoft.com/office/officeart/2005/8/layout/hProcess4"/>
    <dgm:cxn modelId="{486E2AD8-5F2A-4A1D-80F1-0C678945D8C5}" type="presOf" srcId="{C939A721-FE1E-43DA-B147-80B57A6CA53D}" destId="{FAA36FAF-4612-4E24-910F-73CC211E56D7}" srcOrd="1" destOrd="1" presId="urn:microsoft.com/office/officeart/2005/8/layout/hProcess4"/>
    <dgm:cxn modelId="{0A5D8E57-653C-4F85-94B6-03E0F2DFD561}" type="presParOf" srcId="{67FB63EF-1B07-4125-8EDB-42DAADD1743C}" destId="{9026400A-0E14-441B-B55D-7A620144D93F}" srcOrd="0" destOrd="0" presId="urn:microsoft.com/office/officeart/2005/8/layout/hProcess4"/>
    <dgm:cxn modelId="{B072FE3B-CF8F-4A4E-9829-1150918F8697}" type="presParOf" srcId="{67FB63EF-1B07-4125-8EDB-42DAADD1743C}" destId="{A56F2D4E-3289-451F-A36E-5BD05B6B33F3}" srcOrd="1" destOrd="0" presId="urn:microsoft.com/office/officeart/2005/8/layout/hProcess4"/>
    <dgm:cxn modelId="{DDC642C1-4136-4EE0-8749-8EBF5B2CAB09}" type="presParOf" srcId="{67FB63EF-1B07-4125-8EDB-42DAADD1743C}" destId="{3D3C8D89-6E76-4D09-A24E-92580F6DBED7}" srcOrd="2" destOrd="0" presId="urn:microsoft.com/office/officeart/2005/8/layout/hProcess4"/>
    <dgm:cxn modelId="{8F887CCF-B4B4-4240-BAEF-9190A4FE8E63}" type="presParOf" srcId="{3D3C8D89-6E76-4D09-A24E-92580F6DBED7}" destId="{69F258D0-9158-4390-8033-BEFF92883316}" srcOrd="0" destOrd="0" presId="urn:microsoft.com/office/officeart/2005/8/layout/hProcess4"/>
    <dgm:cxn modelId="{21535936-236C-40FC-B70E-86BB3A3F690D}" type="presParOf" srcId="{69F258D0-9158-4390-8033-BEFF92883316}" destId="{44B072D6-CDB9-4768-B861-CD210687DFFA}" srcOrd="0" destOrd="0" presId="urn:microsoft.com/office/officeart/2005/8/layout/hProcess4"/>
    <dgm:cxn modelId="{C8E6AC3A-383D-415C-996E-20FC3A9444EF}" type="presParOf" srcId="{69F258D0-9158-4390-8033-BEFF92883316}" destId="{040873E5-3827-40A9-BCE7-F06B246F0380}" srcOrd="1" destOrd="0" presId="urn:microsoft.com/office/officeart/2005/8/layout/hProcess4"/>
    <dgm:cxn modelId="{33BC0BE2-169C-4E07-99B9-04E13254E97D}" type="presParOf" srcId="{69F258D0-9158-4390-8033-BEFF92883316}" destId="{85CAEB1C-96B2-4660-A598-229D9E7E5BAA}" srcOrd="2" destOrd="0" presId="urn:microsoft.com/office/officeart/2005/8/layout/hProcess4"/>
    <dgm:cxn modelId="{35782A2E-0679-459B-A616-C8FA9F52D7C2}" type="presParOf" srcId="{69F258D0-9158-4390-8033-BEFF92883316}" destId="{8FAEC3B5-A5DF-4CD6-A41F-F56378D1BCF3}" srcOrd="3" destOrd="0" presId="urn:microsoft.com/office/officeart/2005/8/layout/hProcess4"/>
    <dgm:cxn modelId="{A4ED0EEA-2473-49C8-84C0-E1BA21FEB3E1}" type="presParOf" srcId="{69F258D0-9158-4390-8033-BEFF92883316}" destId="{2A22C44C-C83D-493E-94CE-31360C07A850}" srcOrd="4" destOrd="0" presId="urn:microsoft.com/office/officeart/2005/8/layout/hProcess4"/>
    <dgm:cxn modelId="{0BDC5266-349B-4EA8-84B2-9769A5CB50B8}" type="presParOf" srcId="{3D3C8D89-6E76-4D09-A24E-92580F6DBED7}" destId="{CC2F8550-0B9B-4B64-BBC3-CCA662E057ED}" srcOrd="1" destOrd="0" presId="urn:microsoft.com/office/officeart/2005/8/layout/hProcess4"/>
    <dgm:cxn modelId="{A87E2169-4720-4863-8113-B3D98D1B85A3}" type="presParOf" srcId="{3D3C8D89-6E76-4D09-A24E-92580F6DBED7}" destId="{602FFC08-592A-42F5-8FF3-669644B40DE3}" srcOrd="2" destOrd="0" presId="urn:microsoft.com/office/officeart/2005/8/layout/hProcess4"/>
    <dgm:cxn modelId="{B15241E2-1764-4454-A11E-D727D05FCC4C}" type="presParOf" srcId="{602FFC08-592A-42F5-8FF3-669644B40DE3}" destId="{0A6A4B6D-C530-4721-BA8C-CDDF9CEF5C51}" srcOrd="0" destOrd="0" presId="urn:microsoft.com/office/officeart/2005/8/layout/hProcess4"/>
    <dgm:cxn modelId="{16D3A880-2190-4C2A-B598-528E6A0B3D5C}" type="presParOf" srcId="{602FFC08-592A-42F5-8FF3-669644B40DE3}" destId="{F3A73A0F-034C-4028-90F4-EFC0C0570522}" srcOrd="1" destOrd="0" presId="urn:microsoft.com/office/officeart/2005/8/layout/hProcess4"/>
    <dgm:cxn modelId="{3AF5812F-7956-4C1C-89EB-C6D0C8B2BF0F}" type="presParOf" srcId="{602FFC08-592A-42F5-8FF3-669644B40DE3}" destId="{FAA36FAF-4612-4E24-910F-73CC211E56D7}" srcOrd="2" destOrd="0" presId="urn:microsoft.com/office/officeart/2005/8/layout/hProcess4"/>
    <dgm:cxn modelId="{2F884E33-61F4-43BE-8067-48605BE5D54A}" type="presParOf" srcId="{602FFC08-592A-42F5-8FF3-669644B40DE3}" destId="{0EEB3C0B-9C93-4F4A-BA58-D121206E10E5}" srcOrd="3" destOrd="0" presId="urn:microsoft.com/office/officeart/2005/8/layout/hProcess4"/>
    <dgm:cxn modelId="{4B7FBD98-3BF5-4361-8226-E364BF5209DA}" type="presParOf" srcId="{602FFC08-592A-42F5-8FF3-669644B40DE3}" destId="{81AF0A76-A976-418A-8E8C-05007BD875B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D28C8F-D7FE-4C2C-990F-FDFCC2281209}" type="doc">
      <dgm:prSet loTypeId="urn:microsoft.com/office/officeart/2005/8/layout/arrow4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0AC758F-F87C-4141-9DC3-FD90650DADF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 smtClean="0"/>
            <a:t>штраф на физических лиц в размере двадцати(48.100тг), на субъектов малого предпринимательства – в размере сорока(96.200), на субъектов среднего предпринимательства – в размере шестидесяти(144.300тг), на субъектов крупного предпринимательства – в размере восьмидесяти(192.400тг) месячных расчетных показателей, с конфискацией предметов и материалов эротического содержания.</a:t>
          </a:r>
          <a:endParaRPr lang="ru-RU" dirty="0"/>
        </a:p>
      </dgm:t>
    </dgm:pt>
    <dgm:pt modelId="{DFE32F42-D8D7-4838-A0C9-793A27D0B7F9}" type="parTrans" cxnId="{38364410-8967-4980-8A0A-E69784088685}">
      <dgm:prSet/>
      <dgm:spPr/>
      <dgm:t>
        <a:bodyPr/>
        <a:lstStyle/>
        <a:p>
          <a:endParaRPr lang="ru-RU"/>
        </a:p>
      </dgm:t>
    </dgm:pt>
    <dgm:pt modelId="{E1C60A69-443E-4C5C-8A9F-617983CBF3DA}" type="sibTrans" cxnId="{38364410-8967-4980-8A0A-E69784088685}">
      <dgm:prSet/>
      <dgm:spPr/>
      <dgm:t>
        <a:bodyPr/>
        <a:lstStyle/>
        <a:p>
          <a:endParaRPr lang="ru-RU"/>
        </a:p>
      </dgm:t>
    </dgm:pt>
    <dgm:pt modelId="{B0D18AC0-E356-4C57-8727-236E84FBE2C5}">
      <dgm:prSet/>
      <dgm:spPr/>
      <dgm:t>
        <a:bodyPr/>
        <a:lstStyle/>
        <a:p>
          <a:endParaRPr lang="ru-RU" dirty="0"/>
        </a:p>
      </dgm:t>
    </dgm:pt>
    <dgm:pt modelId="{5B5D96C1-5893-41BF-96CA-62C4397665EC}" type="parTrans" cxnId="{FD9FAA18-3FBB-4AD9-B5A1-B1437A12AA59}">
      <dgm:prSet/>
      <dgm:spPr/>
      <dgm:t>
        <a:bodyPr/>
        <a:lstStyle/>
        <a:p>
          <a:endParaRPr lang="ru-RU"/>
        </a:p>
      </dgm:t>
    </dgm:pt>
    <dgm:pt modelId="{C3F76F64-77E2-4C08-8C39-A976F3B36348}" type="sibTrans" cxnId="{FD9FAA18-3FBB-4AD9-B5A1-B1437A12AA59}">
      <dgm:prSet/>
      <dgm:spPr/>
      <dgm:t>
        <a:bodyPr/>
        <a:lstStyle/>
        <a:p>
          <a:endParaRPr lang="ru-RU"/>
        </a:p>
      </dgm:t>
    </dgm:pt>
    <dgm:pt modelId="{5FAA4403-ED91-4AE6-AA28-62A787B05F9E}">
      <dgm:prSet/>
      <dgm:spPr/>
      <dgm:t>
        <a:bodyPr/>
        <a:lstStyle/>
        <a:p>
          <a:endParaRPr lang="ru-RU"/>
        </a:p>
      </dgm:t>
    </dgm:pt>
    <dgm:pt modelId="{B3DC3F1D-24CC-441C-9B87-9E08997C20CA}" type="parTrans" cxnId="{CA14FD00-1F43-421F-BD56-5204B9089333}">
      <dgm:prSet/>
      <dgm:spPr/>
      <dgm:t>
        <a:bodyPr/>
        <a:lstStyle/>
        <a:p>
          <a:endParaRPr lang="ru-RU"/>
        </a:p>
      </dgm:t>
    </dgm:pt>
    <dgm:pt modelId="{16321A79-6F76-4677-BB22-D6627F7A84BB}" type="sibTrans" cxnId="{CA14FD00-1F43-421F-BD56-5204B9089333}">
      <dgm:prSet/>
      <dgm:spPr/>
      <dgm:t>
        <a:bodyPr/>
        <a:lstStyle/>
        <a:p>
          <a:endParaRPr lang="ru-RU"/>
        </a:p>
      </dgm:t>
    </dgm:pt>
    <dgm:pt modelId="{1B0424B4-652F-4544-8BE8-ECB57E7479E6}">
      <dgm:prSet/>
      <dgm:spPr/>
      <dgm:t>
        <a:bodyPr/>
        <a:lstStyle/>
        <a:p>
          <a:endParaRPr lang="ru-RU"/>
        </a:p>
      </dgm:t>
    </dgm:pt>
    <dgm:pt modelId="{17FB08E2-18CA-4C67-82E7-F56BE45277C6}" type="parTrans" cxnId="{7109385B-36DB-4EF1-B10B-6AB1C98EF328}">
      <dgm:prSet/>
      <dgm:spPr/>
      <dgm:t>
        <a:bodyPr/>
        <a:lstStyle/>
        <a:p>
          <a:endParaRPr lang="ru-RU"/>
        </a:p>
      </dgm:t>
    </dgm:pt>
    <dgm:pt modelId="{D954FCB8-2F40-41E0-8C66-E5D78A64B9E5}" type="sibTrans" cxnId="{7109385B-36DB-4EF1-B10B-6AB1C98EF328}">
      <dgm:prSet/>
      <dgm:spPr/>
      <dgm:t>
        <a:bodyPr/>
        <a:lstStyle/>
        <a:p>
          <a:endParaRPr lang="ru-RU"/>
        </a:p>
      </dgm:t>
    </dgm:pt>
    <dgm:pt modelId="{1DFC57F3-3D42-4CC4-B358-AA66D7745D79}">
      <dgm:prSet/>
      <dgm:spPr/>
      <dgm:t>
        <a:bodyPr/>
        <a:lstStyle/>
        <a:p>
          <a:endParaRPr lang="ru-RU"/>
        </a:p>
      </dgm:t>
    </dgm:pt>
    <dgm:pt modelId="{016DC965-4CC2-42D3-B60A-DA45A841D45D}" type="sibTrans" cxnId="{80F3E940-FB7B-4276-B8A9-3D4B6DC63154}">
      <dgm:prSet/>
      <dgm:spPr/>
      <dgm:t>
        <a:bodyPr/>
        <a:lstStyle/>
        <a:p>
          <a:endParaRPr lang="ru-RU"/>
        </a:p>
      </dgm:t>
    </dgm:pt>
    <dgm:pt modelId="{D9516033-CF79-41EE-B808-6E2ACEA1F8BD}" type="parTrans" cxnId="{80F3E940-FB7B-4276-B8A9-3D4B6DC63154}">
      <dgm:prSet/>
      <dgm:spPr/>
      <dgm:t>
        <a:bodyPr/>
        <a:lstStyle/>
        <a:p>
          <a:endParaRPr lang="ru-RU"/>
        </a:p>
      </dgm:t>
    </dgm:pt>
    <dgm:pt modelId="{6ED016F0-6B05-4A69-850A-B57FB5F593DD}" type="pres">
      <dgm:prSet presAssocID="{3CD28C8F-D7FE-4C2C-990F-FDFCC22812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34989-4E94-449E-8F73-E4D0D5255FE3}" type="pres">
      <dgm:prSet presAssocID="{50AC758F-F87C-4141-9DC3-FD90650DADF8}" presName="upArrow" presStyleLbl="node1" presStyleIdx="0" presStyleCnt="2"/>
      <dgm:spPr/>
    </dgm:pt>
    <dgm:pt modelId="{1DC6C482-D9BC-4E35-9192-25169518671A}" type="pres">
      <dgm:prSet presAssocID="{50AC758F-F87C-4141-9DC3-FD90650DADF8}" presName="upArrowText" presStyleLbl="revTx" presStyleIdx="0" presStyleCnt="2" custScaleX="118222" custScaleY="101954" custLinFactNeighborX="-445" custLinFactNeighborY="-12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1FD71-E256-4995-A849-70CE58E6314C}" type="pres">
      <dgm:prSet presAssocID="{B0D18AC0-E356-4C57-8727-236E84FBE2C5}" presName="downArrow" presStyleLbl="node1" presStyleIdx="1" presStyleCnt="2" custLinFactNeighborX="-30167" custLinFactNeighborY="-7845"/>
      <dgm:spPr/>
    </dgm:pt>
    <dgm:pt modelId="{F1480394-E0D0-45B0-A25D-E7EB1F6527BD}" type="pres">
      <dgm:prSet presAssocID="{B0D18AC0-E356-4C57-8727-236E84FBE2C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64410-8967-4980-8A0A-E69784088685}" srcId="{3CD28C8F-D7FE-4C2C-990F-FDFCC2281209}" destId="{50AC758F-F87C-4141-9DC3-FD90650DADF8}" srcOrd="0" destOrd="0" parTransId="{DFE32F42-D8D7-4838-A0C9-793A27D0B7F9}" sibTransId="{E1C60A69-443E-4C5C-8A9F-617983CBF3DA}"/>
    <dgm:cxn modelId="{FD9FAA18-3FBB-4AD9-B5A1-B1437A12AA59}" srcId="{3CD28C8F-D7FE-4C2C-990F-FDFCC2281209}" destId="{B0D18AC0-E356-4C57-8727-236E84FBE2C5}" srcOrd="1" destOrd="0" parTransId="{5B5D96C1-5893-41BF-96CA-62C4397665EC}" sibTransId="{C3F76F64-77E2-4C08-8C39-A976F3B36348}"/>
    <dgm:cxn modelId="{7109385B-36DB-4EF1-B10B-6AB1C98EF328}" srcId="{3CD28C8F-D7FE-4C2C-990F-FDFCC2281209}" destId="{1B0424B4-652F-4544-8BE8-ECB57E7479E6}" srcOrd="4" destOrd="0" parTransId="{17FB08E2-18CA-4C67-82E7-F56BE45277C6}" sibTransId="{D954FCB8-2F40-41E0-8C66-E5D78A64B9E5}"/>
    <dgm:cxn modelId="{FF98B259-E020-48B2-848D-3F32FBDE8D8C}" type="presOf" srcId="{B0D18AC0-E356-4C57-8727-236E84FBE2C5}" destId="{F1480394-E0D0-45B0-A25D-E7EB1F6527BD}" srcOrd="0" destOrd="0" presId="urn:microsoft.com/office/officeart/2005/8/layout/arrow4"/>
    <dgm:cxn modelId="{81EE5C95-9367-4A5C-9208-D02F7F495E88}" type="presOf" srcId="{50AC758F-F87C-4141-9DC3-FD90650DADF8}" destId="{1DC6C482-D9BC-4E35-9192-25169518671A}" srcOrd="0" destOrd="0" presId="urn:microsoft.com/office/officeart/2005/8/layout/arrow4"/>
    <dgm:cxn modelId="{C12808D8-E6A3-4A23-93F6-AF9E0762A3E4}" type="presOf" srcId="{3CD28C8F-D7FE-4C2C-990F-FDFCC2281209}" destId="{6ED016F0-6B05-4A69-850A-B57FB5F593DD}" srcOrd="0" destOrd="0" presId="urn:microsoft.com/office/officeart/2005/8/layout/arrow4"/>
    <dgm:cxn modelId="{80F3E940-FB7B-4276-B8A9-3D4B6DC63154}" srcId="{3CD28C8F-D7FE-4C2C-990F-FDFCC2281209}" destId="{1DFC57F3-3D42-4CC4-B358-AA66D7745D79}" srcOrd="2" destOrd="0" parTransId="{D9516033-CF79-41EE-B808-6E2ACEA1F8BD}" sibTransId="{016DC965-4CC2-42D3-B60A-DA45A841D45D}"/>
    <dgm:cxn modelId="{CA14FD00-1F43-421F-BD56-5204B9089333}" srcId="{3CD28C8F-D7FE-4C2C-990F-FDFCC2281209}" destId="{5FAA4403-ED91-4AE6-AA28-62A787B05F9E}" srcOrd="3" destOrd="0" parTransId="{B3DC3F1D-24CC-441C-9B87-9E08997C20CA}" sibTransId="{16321A79-6F76-4677-BB22-D6627F7A84BB}"/>
    <dgm:cxn modelId="{481BD981-6A8C-4E84-8154-4D3E21D8F71C}" type="presParOf" srcId="{6ED016F0-6B05-4A69-850A-B57FB5F593DD}" destId="{7BF34989-4E94-449E-8F73-E4D0D5255FE3}" srcOrd="0" destOrd="0" presId="urn:microsoft.com/office/officeart/2005/8/layout/arrow4"/>
    <dgm:cxn modelId="{B582F208-34C9-40FA-B8E3-D54B9B983B93}" type="presParOf" srcId="{6ED016F0-6B05-4A69-850A-B57FB5F593DD}" destId="{1DC6C482-D9BC-4E35-9192-25169518671A}" srcOrd="1" destOrd="0" presId="urn:microsoft.com/office/officeart/2005/8/layout/arrow4"/>
    <dgm:cxn modelId="{A8311B98-9077-49ED-9D27-E8F745F4FBFD}" type="presParOf" srcId="{6ED016F0-6B05-4A69-850A-B57FB5F593DD}" destId="{FEF1FD71-E256-4995-A849-70CE58E6314C}" srcOrd="2" destOrd="0" presId="urn:microsoft.com/office/officeart/2005/8/layout/arrow4"/>
    <dgm:cxn modelId="{CDFD4C97-69E2-47F2-8D35-54BB4166424F}" type="presParOf" srcId="{6ED016F0-6B05-4A69-850A-B57FB5F593DD}" destId="{F1480394-E0D0-45B0-A25D-E7EB1F6527B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A0A5F-A454-4FE2-A46E-4ACF5746D99E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FC0329-8220-465A-9998-6A70E76270B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/>
            <a:t>штраф в размере тридцати(72.150тг) месячных расчетных показателей</a:t>
          </a:r>
          <a:endParaRPr lang="ru-RU" sz="1800" dirty="0"/>
        </a:p>
      </dgm:t>
    </dgm:pt>
    <dgm:pt modelId="{FF0CFF8C-A3DC-4616-9465-8CB35483C5B6}" type="parTrans" cxnId="{32D4F222-4224-4221-8AF8-73570D8FFFC3}">
      <dgm:prSet/>
      <dgm:spPr/>
      <dgm:t>
        <a:bodyPr/>
        <a:lstStyle/>
        <a:p>
          <a:endParaRPr lang="ru-RU"/>
        </a:p>
      </dgm:t>
    </dgm:pt>
    <dgm:pt modelId="{D9DD280B-5CF6-44D7-B35E-01435DE0CBCE}" type="sibTrans" cxnId="{32D4F222-4224-4221-8AF8-73570D8FFFC3}">
      <dgm:prSet/>
      <dgm:spPr/>
      <dgm:t>
        <a:bodyPr/>
        <a:lstStyle/>
        <a:p>
          <a:endParaRPr lang="ru-RU"/>
        </a:p>
      </dgm:t>
    </dgm:pt>
    <dgm:pt modelId="{66FB1D5C-5949-40BB-8F80-E5734EECD69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i="0" dirty="0" smtClean="0"/>
            <a:t>При повторном совершении в течение года после наложения административного взыскания, – влечет штраф в размере шестидесяти(144.300тг) месячных расчетных показателей</a:t>
          </a:r>
          <a:endParaRPr lang="ru-RU" sz="1600" dirty="0"/>
        </a:p>
      </dgm:t>
    </dgm:pt>
    <dgm:pt modelId="{837F7926-E34B-4020-AD8B-2466D61CB243}" type="parTrans" cxnId="{C252F041-40FA-4FB3-A365-10B99CC9EF16}">
      <dgm:prSet/>
      <dgm:spPr/>
      <dgm:t>
        <a:bodyPr/>
        <a:lstStyle/>
        <a:p>
          <a:endParaRPr lang="ru-RU"/>
        </a:p>
      </dgm:t>
    </dgm:pt>
    <dgm:pt modelId="{41D6CEAC-6CAB-40BF-88ED-5B0EA9FA8A81}" type="sibTrans" cxnId="{C252F041-40FA-4FB3-A365-10B99CC9EF16}">
      <dgm:prSet/>
      <dgm:spPr/>
      <dgm:t>
        <a:bodyPr/>
        <a:lstStyle/>
        <a:p>
          <a:endParaRPr lang="ru-RU"/>
        </a:p>
      </dgm:t>
    </dgm:pt>
    <dgm:pt modelId="{738F6180-1FAF-45FA-8B64-5AEFDE0385ED}" type="pres">
      <dgm:prSet presAssocID="{E30A0A5F-A454-4FE2-A46E-4ACF5746D99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541F3-C94A-41D1-AF49-2C2DF083DD39}" type="pres">
      <dgm:prSet presAssocID="{E30A0A5F-A454-4FE2-A46E-4ACF5746D99E}" presName="divider" presStyleLbl="fgShp" presStyleIdx="0" presStyleCnt="1"/>
      <dgm:spPr/>
    </dgm:pt>
    <dgm:pt modelId="{7996ECDF-439D-4FE1-A626-DC1DB8AF9238}" type="pres">
      <dgm:prSet presAssocID="{DAFC0329-8220-465A-9998-6A70E76270BA}" presName="downArrow" presStyleLbl="node1" presStyleIdx="0" presStyleCnt="2"/>
      <dgm:spPr/>
    </dgm:pt>
    <dgm:pt modelId="{C0E02C29-3DE7-410E-9706-4268670ACC4C}" type="pres">
      <dgm:prSet presAssocID="{DAFC0329-8220-465A-9998-6A70E76270BA}" presName="downArrowText" presStyleLbl="revTx" presStyleIdx="0" presStyleCnt="2" custScaleX="110842" custScaleY="9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D2BF0-4F9F-4E45-9227-9591633FEC3D}" type="pres">
      <dgm:prSet presAssocID="{66FB1D5C-5949-40BB-8F80-E5734EECD698}" presName="upArrow" presStyleLbl="node1" presStyleIdx="1" presStyleCnt="2"/>
      <dgm:spPr/>
    </dgm:pt>
    <dgm:pt modelId="{66B1544E-55C2-49DB-83B7-6AB7A3424334}" type="pres">
      <dgm:prSet presAssocID="{66FB1D5C-5949-40BB-8F80-E5734EECD698}" presName="upArrowText" presStyleLbl="revTx" presStyleIdx="1" presStyleCnt="2" custScaleX="12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45F53-B35B-471B-8F3A-C116BCCDE7FC}" type="presOf" srcId="{DAFC0329-8220-465A-9998-6A70E76270BA}" destId="{C0E02C29-3DE7-410E-9706-4268670ACC4C}" srcOrd="0" destOrd="0" presId="urn:microsoft.com/office/officeart/2005/8/layout/arrow3"/>
    <dgm:cxn modelId="{AB7B245B-94C2-4DBF-8414-C32DFEF7F599}" type="presOf" srcId="{66FB1D5C-5949-40BB-8F80-E5734EECD698}" destId="{66B1544E-55C2-49DB-83B7-6AB7A3424334}" srcOrd="0" destOrd="0" presId="urn:microsoft.com/office/officeart/2005/8/layout/arrow3"/>
    <dgm:cxn modelId="{C252F041-40FA-4FB3-A365-10B99CC9EF16}" srcId="{E30A0A5F-A454-4FE2-A46E-4ACF5746D99E}" destId="{66FB1D5C-5949-40BB-8F80-E5734EECD698}" srcOrd="1" destOrd="0" parTransId="{837F7926-E34B-4020-AD8B-2466D61CB243}" sibTransId="{41D6CEAC-6CAB-40BF-88ED-5B0EA9FA8A81}"/>
    <dgm:cxn modelId="{2A1873B0-F5D2-49D3-9ADA-523B50E2C77A}" type="presOf" srcId="{E30A0A5F-A454-4FE2-A46E-4ACF5746D99E}" destId="{738F6180-1FAF-45FA-8B64-5AEFDE0385ED}" srcOrd="0" destOrd="0" presId="urn:microsoft.com/office/officeart/2005/8/layout/arrow3"/>
    <dgm:cxn modelId="{32D4F222-4224-4221-8AF8-73570D8FFFC3}" srcId="{E30A0A5F-A454-4FE2-A46E-4ACF5746D99E}" destId="{DAFC0329-8220-465A-9998-6A70E76270BA}" srcOrd="0" destOrd="0" parTransId="{FF0CFF8C-A3DC-4616-9465-8CB35483C5B6}" sibTransId="{D9DD280B-5CF6-44D7-B35E-01435DE0CBCE}"/>
    <dgm:cxn modelId="{8FF378A3-E432-45CC-9E85-A97441A7BFBD}" type="presParOf" srcId="{738F6180-1FAF-45FA-8B64-5AEFDE0385ED}" destId="{B6B541F3-C94A-41D1-AF49-2C2DF083DD39}" srcOrd="0" destOrd="0" presId="urn:microsoft.com/office/officeart/2005/8/layout/arrow3"/>
    <dgm:cxn modelId="{5F438CED-76A5-4CD6-A065-0B831740E8E6}" type="presParOf" srcId="{738F6180-1FAF-45FA-8B64-5AEFDE0385ED}" destId="{7996ECDF-439D-4FE1-A626-DC1DB8AF9238}" srcOrd="1" destOrd="0" presId="urn:microsoft.com/office/officeart/2005/8/layout/arrow3"/>
    <dgm:cxn modelId="{0485EBB6-133D-408A-8158-489F9563382A}" type="presParOf" srcId="{738F6180-1FAF-45FA-8B64-5AEFDE0385ED}" destId="{C0E02C29-3DE7-410E-9706-4268670ACC4C}" srcOrd="2" destOrd="0" presId="urn:microsoft.com/office/officeart/2005/8/layout/arrow3"/>
    <dgm:cxn modelId="{5E4BE506-36D5-4CA8-99F4-76EAB8CB9B1D}" type="presParOf" srcId="{738F6180-1FAF-45FA-8B64-5AEFDE0385ED}" destId="{B73D2BF0-4F9F-4E45-9227-9591633FEC3D}" srcOrd="3" destOrd="0" presId="urn:microsoft.com/office/officeart/2005/8/layout/arrow3"/>
    <dgm:cxn modelId="{B1BAE87D-F4F3-44DF-9A6E-AF388E772E20}" type="presParOf" srcId="{738F6180-1FAF-45FA-8B64-5AEFDE0385ED}" destId="{66B1544E-55C2-49DB-83B7-6AB7A342433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5C89D-4440-4BC3-9A16-D34F8EF0AAE3}">
      <dsp:nvSpPr>
        <dsp:cNvPr id="0" name=""/>
        <dsp:cNvSpPr/>
      </dsp:nvSpPr>
      <dsp:spPr>
        <a:xfrm>
          <a:off x="3208" y="0"/>
          <a:ext cx="3675459" cy="4949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shade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shade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Штраф в размере семи месячных расчетных показателей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(16.835тг.)</a:t>
          </a:r>
          <a:endParaRPr lang="ru-RU" sz="1600" kern="1200" dirty="0"/>
        </a:p>
      </dsp:txBody>
      <dsp:txXfrm>
        <a:off x="3208" y="1979930"/>
        <a:ext cx="3675459" cy="1979930"/>
      </dsp:txXfrm>
    </dsp:sp>
    <dsp:sp modelId="{BE3A2E53-C497-4E6F-BCA1-E5CFBEF0847C}">
      <dsp:nvSpPr>
        <dsp:cNvPr id="0" name=""/>
        <dsp:cNvSpPr/>
      </dsp:nvSpPr>
      <dsp:spPr>
        <a:xfrm>
          <a:off x="1016792" y="296989"/>
          <a:ext cx="1648291" cy="1648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008B5F-06D0-4A33-B7EE-363ACA514DA3}">
      <dsp:nvSpPr>
        <dsp:cNvPr id="0" name=""/>
        <dsp:cNvSpPr/>
      </dsp:nvSpPr>
      <dsp:spPr>
        <a:xfrm>
          <a:off x="3788931" y="0"/>
          <a:ext cx="3675459" cy="4949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56213"/>
                <a:satOff val="-913"/>
                <a:lumOff val="43752"/>
                <a:alphaOff val="0"/>
                <a:tint val="35000"/>
                <a:satMod val="260000"/>
              </a:schemeClr>
            </a:gs>
            <a:gs pos="30000">
              <a:schemeClr val="accent2">
                <a:shade val="50000"/>
                <a:hueOff val="-156213"/>
                <a:satOff val="-913"/>
                <a:lumOff val="43752"/>
                <a:alphaOff val="0"/>
                <a:tint val="38000"/>
                <a:satMod val="260000"/>
              </a:schemeClr>
            </a:gs>
            <a:gs pos="75000">
              <a:schemeClr val="accent2">
                <a:shade val="50000"/>
                <a:hueOff val="-156213"/>
                <a:satOff val="-913"/>
                <a:lumOff val="43752"/>
                <a:alphaOff val="0"/>
                <a:tint val="55000"/>
                <a:satMod val="255000"/>
              </a:schemeClr>
            </a:gs>
            <a:gs pos="100000">
              <a:schemeClr val="accent2">
                <a:shade val="50000"/>
                <a:hueOff val="-156213"/>
                <a:satOff val="-913"/>
                <a:lumOff val="4375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При повторном совершении в течение года после наложения административного взыскания,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штраф в размере двадцати МРП(48.100тг.) либо административный арест до пятнадцати суток</a:t>
          </a:r>
          <a:endParaRPr lang="ru-RU" sz="1600" kern="1200" dirty="0"/>
        </a:p>
      </dsp:txBody>
      <dsp:txXfrm>
        <a:off x="3788931" y="1979930"/>
        <a:ext cx="3675459" cy="1979930"/>
      </dsp:txXfrm>
    </dsp:sp>
    <dsp:sp modelId="{78CEE738-1EF9-4C83-B60B-4DDA3E395644}">
      <dsp:nvSpPr>
        <dsp:cNvPr id="0" name=""/>
        <dsp:cNvSpPr/>
      </dsp:nvSpPr>
      <dsp:spPr>
        <a:xfrm>
          <a:off x="4830421" y="360267"/>
          <a:ext cx="1648291" cy="16482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CD5B07-F33D-42AA-B8BB-CDCBDC88B441}">
      <dsp:nvSpPr>
        <dsp:cNvPr id="0" name=""/>
        <dsp:cNvSpPr/>
      </dsp:nvSpPr>
      <dsp:spPr>
        <a:xfrm>
          <a:off x="298703" y="3959860"/>
          <a:ext cx="6870192" cy="742473"/>
        </a:xfrm>
        <a:prstGeom prst="leftRightArrow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tint val="55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tint val="55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2E1F9-1B37-465A-93ED-578C908CFA15}">
      <dsp:nvSpPr>
        <dsp:cNvPr id="0" name=""/>
        <dsp:cNvSpPr/>
      </dsp:nvSpPr>
      <dsp:spPr>
        <a:xfrm>
          <a:off x="231552" y="0"/>
          <a:ext cx="8153400" cy="232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shade val="5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shade val="5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                                  </a:t>
          </a:r>
          <a:r>
            <a:rPr lang="ru-RU" sz="1100" kern="1200" dirty="0" smtClean="0"/>
            <a:t>       </a:t>
          </a:r>
          <a:r>
            <a:rPr lang="en-US" sz="1100" kern="1200" dirty="0" smtClean="0"/>
            <a:t> </a:t>
          </a:r>
          <a:r>
            <a:rPr lang="kk-KZ" sz="1800" kern="1200" dirty="0" smtClean="0"/>
            <a:t>штраф в размере ста месячных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                                 расчетных показателей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                                           </a:t>
          </a:r>
          <a:r>
            <a:rPr lang="ru-RU" sz="1800" kern="1200" dirty="0" smtClean="0"/>
            <a:t>(240.500тг)</a:t>
          </a:r>
          <a:endParaRPr lang="ru-RU" sz="1800" kern="1200" dirty="0"/>
        </a:p>
      </dsp:txBody>
      <dsp:txXfrm>
        <a:off x="2094253" y="0"/>
        <a:ext cx="6290699" cy="2320207"/>
      </dsp:txXfrm>
    </dsp:sp>
    <dsp:sp modelId="{7DB3F131-2ADF-499C-8D32-C6690E8A4EB1}">
      <dsp:nvSpPr>
        <dsp:cNvPr id="0" name=""/>
        <dsp:cNvSpPr/>
      </dsp:nvSpPr>
      <dsp:spPr>
        <a:xfrm>
          <a:off x="238947" y="228605"/>
          <a:ext cx="3020932" cy="1856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1FAC2A-860E-4CDC-8C6B-1ED665BCC055}">
      <dsp:nvSpPr>
        <dsp:cNvPr id="0" name=""/>
        <dsp:cNvSpPr/>
      </dsp:nvSpPr>
      <dsp:spPr>
        <a:xfrm>
          <a:off x="273155" y="2552227"/>
          <a:ext cx="8153400" cy="232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48427"/>
                <a:satOff val="10876"/>
                <a:lumOff val="37976"/>
                <a:alphaOff val="0"/>
                <a:tint val="35000"/>
                <a:satMod val="260000"/>
              </a:schemeClr>
            </a:gs>
            <a:gs pos="30000">
              <a:schemeClr val="accent5">
                <a:shade val="50000"/>
                <a:hueOff val="248427"/>
                <a:satOff val="10876"/>
                <a:lumOff val="37976"/>
                <a:alphaOff val="0"/>
                <a:tint val="38000"/>
                <a:satMod val="260000"/>
              </a:schemeClr>
            </a:gs>
            <a:gs pos="75000">
              <a:schemeClr val="accent5">
                <a:shade val="50000"/>
                <a:hueOff val="248427"/>
                <a:satOff val="10876"/>
                <a:lumOff val="37976"/>
                <a:alphaOff val="0"/>
                <a:tint val="55000"/>
                <a:satMod val="255000"/>
              </a:schemeClr>
            </a:gs>
            <a:gs pos="100000">
              <a:schemeClr val="accent5">
                <a:shade val="50000"/>
                <a:hueOff val="248427"/>
                <a:satOff val="10876"/>
                <a:lumOff val="3797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        при повторном совершении в течение 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        после наложения административного взыскания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        штраф в размере двухсот МРП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             (481.000тг.)       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                        </a:t>
          </a:r>
          <a:endParaRPr lang="ru-RU" sz="1400" kern="1200" dirty="0"/>
        </a:p>
      </dsp:txBody>
      <dsp:txXfrm>
        <a:off x="2135856" y="2552227"/>
        <a:ext cx="6290699" cy="2320207"/>
      </dsp:txXfrm>
    </dsp:sp>
    <dsp:sp modelId="{87165366-5DCE-4FCB-BFB0-0A02A408D7B0}">
      <dsp:nvSpPr>
        <dsp:cNvPr id="0" name=""/>
        <dsp:cNvSpPr/>
      </dsp:nvSpPr>
      <dsp:spPr>
        <a:xfrm>
          <a:off x="238943" y="2819404"/>
          <a:ext cx="3187343" cy="1856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5C03A-E296-463C-BFA2-932CBB9F98AE}">
      <dsp:nvSpPr>
        <dsp:cNvPr id="0" name=""/>
        <dsp:cNvSpPr/>
      </dsp:nvSpPr>
      <dsp:spPr>
        <a:xfrm>
          <a:off x="3230879" y="594"/>
          <a:ext cx="4846320" cy="23202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штраф в размере ста пятидесяти месячных расчетных показателей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(360.750тг.)</a:t>
          </a:r>
          <a:endParaRPr lang="ru-RU" sz="1800" kern="1200" dirty="0"/>
        </a:p>
      </dsp:txBody>
      <dsp:txXfrm>
        <a:off x="3230879" y="290620"/>
        <a:ext cx="3976242" cy="1740155"/>
      </dsp:txXfrm>
    </dsp:sp>
    <dsp:sp modelId="{EE503929-5A0A-4102-814E-AB7BA1DF1BD7}">
      <dsp:nvSpPr>
        <dsp:cNvPr id="0" name=""/>
        <dsp:cNvSpPr/>
      </dsp:nvSpPr>
      <dsp:spPr>
        <a:xfrm>
          <a:off x="0" y="594"/>
          <a:ext cx="3230880" cy="232020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 </a:t>
          </a:r>
          <a:endParaRPr lang="ru-RU" sz="6500" kern="1200" dirty="0"/>
        </a:p>
      </dsp:txBody>
      <dsp:txXfrm>
        <a:off x="113263" y="113857"/>
        <a:ext cx="3004354" cy="2093681"/>
      </dsp:txXfrm>
    </dsp:sp>
    <dsp:sp modelId="{8D344A84-CF20-4945-8D3F-9676AD273746}">
      <dsp:nvSpPr>
        <dsp:cNvPr id="0" name=""/>
        <dsp:cNvSpPr/>
      </dsp:nvSpPr>
      <dsp:spPr>
        <a:xfrm>
          <a:off x="3230879" y="2552822"/>
          <a:ext cx="4846320" cy="23202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При повторном совершении в течение года после наложения административного взыскания, – влечет штраф в размере двухсот месячных расчетных показателей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(481.000тг.)</a:t>
          </a:r>
          <a:endParaRPr lang="ru-RU" sz="1800" kern="1200" dirty="0"/>
        </a:p>
      </dsp:txBody>
      <dsp:txXfrm>
        <a:off x="3230879" y="2842848"/>
        <a:ext cx="3976242" cy="1740155"/>
      </dsp:txXfrm>
    </dsp:sp>
    <dsp:sp modelId="{E7FAB0E3-2950-457D-9382-10211DAA15D1}">
      <dsp:nvSpPr>
        <dsp:cNvPr id="0" name=""/>
        <dsp:cNvSpPr/>
      </dsp:nvSpPr>
      <dsp:spPr>
        <a:xfrm>
          <a:off x="0" y="2552822"/>
          <a:ext cx="3230880" cy="232020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 </a:t>
          </a:r>
          <a:endParaRPr lang="ru-RU" sz="6500" kern="1200" dirty="0"/>
        </a:p>
      </dsp:txBody>
      <dsp:txXfrm>
        <a:off x="113263" y="2666085"/>
        <a:ext cx="3004354" cy="2093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5E9BB-9BA7-47D4-8256-1921E7872095}">
      <dsp:nvSpPr>
        <dsp:cNvPr id="0" name=""/>
        <dsp:cNvSpPr/>
      </dsp:nvSpPr>
      <dsp:spPr>
        <a:xfrm>
          <a:off x="3064" y="428170"/>
          <a:ext cx="3313649" cy="45862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штраф на физических лиц в размере десяти,</a:t>
          </a:r>
          <a:r>
            <a:rPr lang="en-US" sz="1400" b="0" i="0" kern="1200" dirty="0" smtClean="0"/>
            <a:t>(24</a:t>
          </a:r>
          <a:r>
            <a:rPr lang="ru-RU" sz="1400" b="0" i="0" kern="1200" dirty="0" smtClean="0"/>
            <a:t>.050тг) на субъектов малого предпринимательства или некоммерческие организации – в размере пятнадцати,(36.075тг) на субъектов среднего предпринимательства – в размере тридцати,(72.150тг) на субъектов крупного предпринимательства – в размере пятидесяти(120.250тг) месячных расчетных показателей</a:t>
          </a:r>
          <a:endParaRPr lang="ru-RU" sz="1400" kern="1200" dirty="0"/>
        </a:p>
      </dsp:txBody>
      <dsp:txXfrm>
        <a:off x="80707" y="505813"/>
        <a:ext cx="3158363" cy="4508651"/>
      </dsp:txXfrm>
    </dsp:sp>
    <dsp:sp modelId="{88BA9441-12E1-450B-A223-7D8F3958CE1E}">
      <dsp:nvSpPr>
        <dsp:cNvPr id="0" name=""/>
        <dsp:cNvSpPr/>
      </dsp:nvSpPr>
      <dsp:spPr>
        <a:xfrm>
          <a:off x="3064" y="3958102"/>
          <a:ext cx="3313649" cy="10636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ru-RU" sz="6500" kern="1200" dirty="0"/>
        </a:p>
      </dsp:txBody>
      <dsp:txXfrm>
        <a:off x="3064" y="3958102"/>
        <a:ext cx="2333556" cy="1063634"/>
      </dsp:txXfrm>
    </dsp:sp>
    <dsp:sp modelId="{CBF51E65-BFF7-4C6E-B405-69447C8A3271}">
      <dsp:nvSpPr>
        <dsp:cNvPr id="0" name=""/>
        <dsp:cNvSpPr/>
      </dsp:nvSpPr>
      <dsp:spPr>
        <a:xfrm>
          <a:off x="2430358" y="4127051"/>
          <a:ext cx="1159777" cy="1159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64954-E305-4BF1-8D02-B90ECDBE3CAF}">
      <dsp:nvSpPr>
        <dsp:cNvPr id="0" name=""/>
        <dsp:cNvSpPr/>
      </dsp:nvSpPr>
      <dsp:spPr>
        <a:xfrm>
          <a:off x="3877463" y="434194"/>
          <a:ext cx="3313649" cy="45622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При повторном совершении в течение года после наложения административного взыскания, –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влечет штраф на физических лиц в размере двадцати(48.100тг), на субъектов малого предпринимательства или некоммерческие организации – в размере тридцати(72.150тг), на субъектов среднего предпринимательства – в размере пятидесяти(120.250тг), на субъектов крупного предпринимательства – в размере ста(240.500тг) месячных расчетных показателей, с приостановлением деятельности или отдельных видов деятельности.</a:t>
          </a:r>
          <a:endParaRPr lang="ru-RU" sz="1400" b="0" i="0" kern="1200" dirty="0"/>
        </a:p>
      </dsp:txBody>
      <dsp:txXfrm>
        <a:off x="3955106" y="511837"/>
        <a:ext cx="3158363" cy="4484558"/>
      </dsp:txXfrm>
    </dsp:sp>
    <dsp:sp modelId="{246C7C0E-BD41-451F-BDC4-DBC49422580D}">
      <dsp:nvSpPr>
        <dsp:cNvPr id="0" name=""/>
        <dsp:cNvSpPr/>
      </dsp:nvSpPr>
      <dsp:spPr>
        <a:xfrm>
          <a:off x="3877463" y="3952079"/>
          <a:ext cx="3313649" cy="1063634"/>
        </a:xfrm>
        <a:prstGeom prst="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ru-RU" sz="6500" kern="1200" dirty="0"/>
        </a:p>
      </dsp:txBody>
      <dsp:txXfrm>
        <a:off x="3877463" y="3952079"/>
        <a:ext cx="2333556" cy="1063634"/>
      </dsp:txXfrm>
    </dsp:sp>
    <dsp:sp modelId="{7BA8DEF6-43F8-4604-8E0A-E47E8504F098}">
      <dsp:nvSpPr>
        <dsp:cNvPr id="0" name=""/>
        <dsp:cNvSpPr/>
      </dsp:nvSpPr>
      <dsp:spPr>
        <a:xfrm>
          <a:off x="6304757" y="4121028"/>
          <a:ext cx="1159777" cy="11597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873E5-3827-40A9-BCE7-F06B246F0380}">
      <dsp:nvSpPr>
        <dsp:cNvPr id="0" name=""/>
        <dsp:cNvSpPr/>
      </dsp:nvSpPr>
      <dsp:spPr>
        <a:xfrm>
          <a:off x="145797" y="375508"/>
          <a:ext cx="3240036" cy="41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влечет штраф на физических лиц в размере семи(16.835тг), на субъектов малого предпринимательства – в размере пятнадцати(36.075тг), на субъектов среднего предпринимательства – в размере тридцати(72.150тг), на субъектов крупного предпринимательства – в размере восьмидесяти(192.400тг) месячных расчетных показателей</a:t>
          </a:r>
          <a:endParaRPr lang="ru-RU" sz="1400" kern="1200" dirty="0"/>
        </a:p>
      </dsp:txBody>
      <dsp:txXfrm>
        <a:off x="240670" y="470381"/>
        <a:ext cx="3050290" cy="3049445"/>
      </dsp:txXfrm>
    </dsp:sp>
    <dsp:sp modelId="{CC2F8550-0B9B-4B64-BBC3-CCA662E057ED}">
      <dsp:nvSpPr>
        <dsp:cNvPr id="0" name=""/>
        <dsp:cNvSpPr/>
      </dsp:nvSpPr>
      <dsp:spPr>
        <a:xfrm>
          <a:off x="1966177" y="1764666"/>
          <a:ext cx="3248125" cy="3248125"/>
        </a:xfrm>
        <a:prstGeom prst="leftCircularArrow">
          <a:avLst>
            <a:gd name="adj1" fmla="val 2414"/>
            <a:gd name="adj2" fmla="val 291979"/>
            <a:gd name="adj3" fmla="val 2083375"/>
            <a:gd name="adj4" fmla="val 9040374"/>
            <a:gd name="adj5" fmla="val 28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EC3B5-A5DF-4CD6-A41F-F56378D1BCF3}">
      <dsp:nvSpPr>
        <dsp:cNvPr id="0" name=""/>
        <dsp:cNvSpPr/>
      </dsp:nvSpPr>
      <dsp:spPr>
        <a:xfrm>
          <a:off x="961546" y="3119120"/>
          <a:ext cx="2573663" cy="10234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991522" y="3149096"/>
        <a:ext cx="2513711" cy="963509"/>
      </dsp:txXfrm>
    </dsp:sp>
    <dsp:sp modelId="{F3A73A0F-034C-4028-90F4-EFC0C0570522}">
      <dsp:nvSpPr>
        <dsp:cNvPr id="0" name=""/>
        <dsp:cNvSpPr/>
      </dsp:nvSpPr>
      <dsp:spPr>
        <a:xfrm>
          <a:off x="3908590" y="376977"/>
          <a:ext cx="3287636" cy="41196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300" b="0" i="0" kern="1200" dirty="0" smtClean="0"/>
            <a:t>При повторном совершении </a:t>
          </a:r>
          <a:r>
            <a:rPr lang="ru-RU" sz="1300" b="0" i="0" kern="1200" dirty="0" smtClean="0"/>
            <a:t>в течение года после наложения административного взыскания, –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/>
            <a:t>влечет штраф на физических лиц в размере двадцати(48.100тг), на субъектов малого предпринимательства – в размере тридцати(72.150тг), на субъектов среднего предпринимательства – в размере шестидесяти(144.300тг), на субъектов крупного предпринимательства – в размере ста шестидесяти(384.800тг) месячных расчетных показателей</a:t>
          </a:r>
          <a:endParaRPr lang="ru-RU" sz="1300" b="0" i="0" kern="1200" dirty="0"/>
        </a:p>
      </dsp:txBody>
      <dsp:txXfrm>
        <a:off x="4003395" y="1354568"/>
        <a:ext cx="3098026" cy="3047273"/>
      </dsp:txXfrm>
    </dsp:sp>
    <dsp:sp modelId="{0EEB3C0B-9C93-4F4A-BA58-D121206E10E5}">
      <dsp:nvSpPr>
        <dsp:cNvPr id="0" name=""/>
        <dsp:cNvSpPr/>
      </dsp:nvSpPr>
      <dsp:spPr>
        <a:xfrm>
          <a:off x="4724409" y="380999"/>
          <a:ext cx="2573663" cy="1023461"/>
        </a:xfrm>
        <a:prstGeom prst="roundRect">
          <a:avLst>
            <a:gd name="adj" fmla="val 1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4754385" y="410975"/>
        <a:ext cx="2513711" cy="963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34989-4E94-449E-8F73-E4D0D5255FE3}">
      <dsp:nvSpPr>
        <dsp:cNvPr id="0" name=""/>
        <dsp:cNvSpPr/>
      </dsp:nvSpPr>
      <dsp:spPr>
        <a:xfrm>
          <a:off x="4107" y="11427"/>
          <a:ext cx="2464308" cy="2339340"/>
        </a:xfrm>
        <a:prstGeom prst="upArrow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6C482-D9BC-4E35-9192-25169518671A}">
      <dsp:nvSpPr>
        <dsp:cNvPr id="0" name=""/>
        <dsp:cNvSpPr/>
      </dsp:nvSpPr>
      <dsp:spPr>
        <a:xfrm>
          <a:off x="2142726" y="-11427"/>
          <a:ext cx="4943873" cy="23850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штраф на физических лиц в размере двадцати(48.100тг), на субъектов малого предпринимательства – в размере сорока(96.200), на субъектов среднего предпринимательства – в размере шестидесяти(144.300тг), на субъектов крупного предпринимательства – в размере восьмидесяти(192.400тг) месячных расчетных показателей, с конфискацией предметов и материалов эротического содержания.</a:t>
          </a:r>
          <a:endParaRPr lang="ru-RU" sz="1600" kern="1200" dirty="0"/>
        </a:p>
      </dsp:txBody>
      <dsp:txXfrm>
        <a:off x="2142726" y="-11427"/>
        <a:ext cx="4943873" cy="2385050"/>
      </dsp:txXfrm>
    </dsp:sp>
    <dsp:sp modelId="{FEF1FD71-E256-4995-A849-70CE58E6314C}">
      <dsp:nvSpPr>
        <dsp:cNvPr id="0" name=""/>
        <dsp:cNvSpPr/>
      </dsp:nvSpPr>
      <dsp:spPr>
        <a:xfrm>
          <a:off x="0" y="2362191"/>
          <a:ext cx="2464308" cy="2339340"/>
        </a:xfrm>
        <a:prstGeom prst="downArrow">
          <a:avLst/>
        </a:prstGeom>
        <a:solidFill>
          <a:schemeClr val="accent2">
            <a:shade val="50000"/>
            <a:hueOff val="-156213"/>
            <a:satOff val="-913"/>
            <a:lumOff val="4375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80394-E0D0-45B0-A25D-E7EB1F6527BD}">
      <dsp:nvSpPr>
        <dsp:cNvPr id="0" name=""/>
        <dsp:cNvSpPr/>
      </dsp:nvSpPr>
      <dsp:spPr>
        <a:xfrm>
          <a:off x="3281636" y="2545712"/>
          <a:ext cx="4181856" cy="233934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281636" y="2545712"/>
        <a:ext cx="4181856" cy="2339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541F3-C94A-41D1-AF49-2C2DF083DD39}">
      <dsp:nvSpPr>
        <dsp:cNvPr id="0" name=""/>
        <dsp:cNvSpPr/>
      </dsp:nvSpPr>
      <dsp:spPr>
        <a:xfrm rot="21300000">
          <a:off x="22915" y="2011860"/>
          <a:ext cx="7421768" cy="84990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6ECDF-439D-4FE1-A626-DC1DB8AF9238}">
      <dsp:nvSpPr>
        <dsp:cNvPr id="0" name=""/>
        <dsp:cNvSpPr/>
      </dsp:nvSpPr>
      <dsp:spPr>
        <a:xfrm>
          <a:off x="896112" y="243681"/>
          <a:ext cx="2240280" cy="194945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02C29-3DE7-410E-9706-4268670ACC4C}">
      <dsp:nvSpPr>
        <dsp:cNvPr id="0" name=""/>
        <dsp:cNvSpPr/>
      </dsp:nvSpPr>
      <dsp:spPr>
        <a:xfrm>
          <a:off x="3828286" y="76196"/>
          <a:ext cx="2648715" cy="18945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штраф в размере тридцати(72.150тг) месячных расчетных показателей</a:t>
          </a:r>
          <a:endParaRPr lang="ru-RU" sz="1800" kern="1200" dirty="0"/>
        </a:p>
      </dsp:txBody>
      <dsp:txXfrm>
        <a:off x="3828286" y="76196"/>
        <a:ext cx="2648715" cy="1894529"/>
      </dsp:txXfrm>
    </dsp:sp>
    <dsp:sp modelId="{B73D2BF0-4F9F-4E45-9227-9591633FEC3D}">
      <dsp:nvSpPr>
        <dsp:cNvPr id="0" name=""/>
        <dsp:cNvSpPr/>
      </dsp:nvSpPr>
      <dsp:spPr>
        <a:xfrm>
          <a:off x="4331208" y="2680493"/>
          <a:ext cx="2240280" cy="194945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1544E-55C2-49DB-83B7-6AB7A3424334}">
      <dsp:nvSpPr>
        <dsp:cNvPr id="0" name=""/>
        <dsp:cNvSpPr/>
      </dsp:nvSpPr>
      <dsp:spPr>
        <a:xfrm>
          <a:off x="838199" y="2826702"/>
          <a:ext cx="2953513" cy="20469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При повторном совершении в течение года после наложения административного взыскания, – влечет штраф в размере шестидесяти(144.300тг) месячных расчетных показателей</a:t>
          </a:r>
          <a:endParaRPr lang="ru-RU" sz="1600" kern="1200" dirty="0"/>
        </a:p>
      </dsp:txBody>
      <dsp:txXfrm>
        <a:off x="838199" y="2826702"/>
        <a:ext cx="2953513" cy="2046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839200" cy="2609851"/>
          </a:xfrm>
        </p:spPr>
        <p:txBody>
          <a:bodyPr>
            <a:no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none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АДМИНИСТРАТИВНЫЕ ПРАВОНАРУШЕНИЯ, ПОСЯГАЮЩИЕ НА ПРАВА НЕСОВЕРШЕННОЛЕТНИХ</a:t>
            </a:r>
            <a:r>
              <a:rPr lang="ru-RU" sz="2800" cap="none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cap="none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2800" cap="none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781800" cy="1371600"/>
          </a:xfrm>
        </p:spPr>
        <p:txBody>
          <a:bodyPr/>
          <a:lstStyle/>
          <a:p>
            <a:r>
              <a:rPr lang="kk-KZ" dirty="0" smtClean="0"/>
              <a:t>                              </a:t>
            </a:r>
          </a:p>
          <a:p>
            <a:r>
              <a:rPr lang="kk-KZ" dirty="0"/>
              <a:t> </a:t>
            </a:r>
            <a:r>
              <a:rPr lang="kk-KZ" dirty="0" smtClean="0"/>
              <a:t>                                </a:t>
            </a:r>
            <a:r>
              <a:rPr lang="kk-KZ" dirty="0" smtClean="0"/>
              <a:t>Преподаватель : </a:t>
            </a:r>
            <a:r>
              <a:rPr lang="kk-KZ" dirty="0" smtClean="0"/>
              <a:t>Тусупова А. Ж.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/>
              <a:t>Статья 134. Продажа несовершеннолетним предметов и материалов эротического содержания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144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3581400"/>
            <a:ext cx="52578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1600" dirty="0" smtClean="0"/>
              <a:t>При повторном совершении в течение года после наложения административного взыскания, –</a:t>
            </a:r>
          </a:p>
          <a:p>
            <a:pPr fontAlgn="base"/>
            <a:r>
              <a:rPr lang="ru-RU" sz="1600" dirty="0" smtClean="0"/>
              <a:t>      влечет штраф на физических лиц в размере сорока(96.200тг), на субъектов малого предпринимательства – в размере шестидесяти(144.300тг), на субъектов среднего предпринимательства – в размере восьмидесяти(192.400тг), на субъектов крупного предпринимательства – в размере ста шестидесяти(144.300тг) месячных расчетных показателей, с конфискацией предметов и материалов эротического содержания.</a:t>
            </a:r>
            <a:endParaRPr lang="ru-RU" sz="1600" dirty="0"/>
          </a:p>
        </p:txBody>
      </p:sp>
      <p:pic>
        <p:nvPicPr>
          <p:cNvPr id="7" name="Рисунок 6" descr="57646e1f2dc31155604e29d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304800"/>
            <a:ext cx="1828800" cy="1828800"/>
          </a:xfrm>
          <a:prstGeom prst="rect">
            <a:avLst/>
          </a:prstGeom>
        </p:spPr>
      </p:pic>
      <p:pic>
        <p:nvPicPr>
          <p:cNvPr id="8" name="Рисунок 7" descr="897409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57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12652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/>
              <a:t>Статья 135. Нарушение порядка и сроков представления в Республиканский банк данных детей-сирот, детей, оставшихся без попечения родителей, и лиц, желающих принять детей на воспитание в свои семьи, и разглашение сведений о детях-сиротах, детях, оставшихся без попечения родителе</a:t>
            </a:r>
            <a:r>
              <a:rPr lang="kk-KZ" sz="1600" b="1" dirty="0" smtClean="0"/>
              <a:t>й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Maltreating-Orpha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1752600"/>
            <a:ext cx="3733800" cy="2128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rying-girl-tear-cheek-poor-african-child-madagascar-472212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191000"/>
            <a:ext cx="3545516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305800" cy="1143000"/>
          </a:xfrm>
        </p:spPr>
        <p:txBody>
          <a:bodyPr>
            <a:prstTxWarp prst="textWave1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11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11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752600"/>
          </a:xfrm>
          <a:prstGeom prst="horizontalScroll">
            <a:avLst/>
          </a:prstGeo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35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ЗАКОН РЕСПУБЛИКИ КАЗАХСТАН от 30 ноября </a:t>
            </a:r>
            <a:r>
              <a:rPr lang="ru-RU" b="1" cap="all" dirty="0" smtClean="0">
                <a:ln w="0"/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35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cap="all" dirty="0" smtClean="0">
                <a:ln w="0"/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35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 113-VI «О республиканском бюджете на 2018 – 2020 годы»</a:t>
            </a:r>
            <a:endParaRPr lang="ru-RU" b="1" cap="all" dirty="0">
              <a:ln w="0"/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3500000" scaled="1"/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47800" y="3276600"/>
            <a:ext cx="6019800" cy="19050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 месячный расчетный показатель</a:t>
            </a:r>
          </a:p>
          <a:p>
            <a:pPr algn="ctr"/>
            <a:r>
              <a:rPr lang="ru-RU" dirty="0" smtClean="0"/>
              <a:t>= </a:t>
            </a:r>
            <a:r>
              <a:rPr lang="ru-RU" b="1" dirty="0" smtClean="0"/>
              <a:t>2 405 тенге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Статья 127. Невыполнение родителями или другими законными представителями обязанностей по воспитанию детей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85800" y="1524000"/>
          <a:ext cx="7467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1219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Статья 128. Вовлечение несовершеннолетнего в совершение административного правонарушения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09600" y="4648200"/>
            <a:ext cx="4876800" cy="137160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влечет штраф в размере пятидесяти месячных расчетных показателей</a:t>
            </a:r>
            <a:r>
              <a:rPr lang="en-US" dirty="0" smtClean="0"/>
              <a:t>(120</a:t>
            </a:r>
            <a:r>
              <a:rPr lang="ru-RU" dirty="0" smtClean="0"/>
              <a:t>.250тг.)</a:t>
            </a:r>
            <a:endParaRPr lang="ru-RU" dirty="0"/>
          </a:p>
        </p:txBody>
      </p:sp>
      <p:pic>
        <p:nvPicPr>
          <p:cNvPr id="1026" name="Picture 2" descr="Image result for make teens to cr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2652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Image result for make teens to cr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110" y="2286000"/>
            <a:ext cx="343164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Статья 129. Невыполнение должностными лицами местных исполнительных органов и (или) законными представителями ребенка обязанности по постановке на учет детей-сирот, детей, оставшихся без попечения родителей, нуждающихся в жилище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534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24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Статья 130. Невыполнение должностными лицами местных исполнительных органов и (или) законными представителями ребенка обязанности по сохранности жилища детей-сирот, детей, оставшихся без попечения родителей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077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914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Доведение несовершеннолетнего до состояния опьянения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52400" y="1600200"/>
            <a:ext cx="3505200" cy="464820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в размере двадцати месячных расчетных показателей</a:t>
            </a:r>
          </a:p>
          <a:p>
            <a:pPr algn="ctr"/>
            <a:r>
              <a:rPr lang="ru-RU" dirty="0" smtClean="0"/>
              <a:t>(48.100тг.) либо административный арест на срок до пяти суток</a:t>
            </a:r>
            <a:endParaRPr lang="ru-RU" dirty="0"/>
          </a:p>
        </p:txBody>
      </p:sp>
      <p:sp>
        <p:nvSpPr>
          <p:cNvPr id="17410" name="AutoShape 2" descr="Image result for teens drunks with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Image result for teens drunks with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Image result for teens drunks with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Image result for teens drunks with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886200"/>
            <a:ext cx="4809542" cy="252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19200"/>
            <a:ext cx="3962400" cy="263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914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Статья 132. Допущение нахождения несовершеннолетних в развлекательных заведениях в ночное время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62000" y="838200"/>
          <a:ext cx="7467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Статья 133. Продажа табака и табачных изделий лицам и лицами, не достигшими восемнадцати лет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Без названия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4724400"/>
            <a:ext cx="2819400" cy="187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1295400"/>
            <a:ext cx="2667000" cy="1823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</TotalTime>
  <Words>633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АДМИНИСТРАТИВНЫЕ ПРАВОНАРУШЕНИЯ, ПОСЯГАЮЩИЕ НА ПРАВА НЕСОВЕРШЕННОЛЕТНИХ </vt:lpstr>
      <vt:lpstr>ЗАКОН РЕСПУБЛИКИ КАЗАХСТАН от 30 ноября 2018 года № 113-VI «О республиканском бюджете на 2018 – 2020 годы»</vt:lpstr>
      <vt:lpstr>Статья 127. Невыполнение родителями или другими законными представителями обязанностей по воспитанию детей</vt:lpstr>
      <vt:lpstr>Статья 128. Вовлечение несовершеннолетнего в совершение административного правонарушения</vt:lpstr>
      <vt:lpstr>Статья 129. Невыполнение должностными лицами местных исполнительных органов и (или) законными представителями ребенка обязанности по постановке на учет детей-сирот, детей, оставшихся без попечения родителей, нуждающихся в жилище</vt:lpstr>
      <vt:lpstr>Статья 130. Невыполнение должностными лицами местных исполнительных органов и (или) законными представителями ребенка обязанности по сохранности жилища детей-сирот, детей, оставшихся без попечения родителей</vt:lpstr>
      <vt:lpstr>Доведение несовершеннолетнего до состояния опьянения</vt:lpstr>
      <vt:lpstr>Статья 132. Допущение нахождения несовершеннолетних в развлекательных заведениях в ночное время</vt:lpstr>
      <vt:lpstr>Статья 133. Продажа табака и табачных изделий лицам и лицами, не достигшими восемнадцати лет</vt:lpstr>
      <vt:lpstr>Статья 134. Продажа несовершеннолетним предметов и материалов эротического содержания</vt:lpstr>
      <vt:lpstr>Статья 135. Нарушение порядка и сроков представления в Республиканский банк данных детей-сирот, детей, оставшихся без попечения родителей, и лиц, желающих принять детей на воспитание в свои семьи, и разглашение сведений о детях-сиротах, детях, оставшихся без попечения родителей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АДМИНИСТРАТИВНЫЕ ПРАВОНАРУШЕНИЯ, ПОСЯГАЮЩИЕ НА ПРАВА НЕСОВЕРШЕННОЛЕТНИХ </dc:title>
  <dc:creator>user</dc:creator>
  <cp:lastModifiedBy>Almagul</cp:lastModifiedBy>
  <cp:revision>18</cp:revision>
  <dcterms:created xsi:type="dcterms:W3CDTF">2018-04-19T13:02:01Z</dcterms:created>
  <dcterms:modified xsi:type="dcterms:W3CDTF">2019-05-19T10:41:31Z</dcterms:modified>
</cp:coreProperties>
</file>